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4"/>
  </p:notesMasterIdLst>
  <p:handoutMasterIdLst>
    <p:handoutMasterId r:id="rId5"/>
  </p:handoutMasterIdLst>
  <p:sldIdLst>
    <p:sldId id="467" r:id="rId2"/>
    <p:sldId id="566" r:id="rId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AB938"/>
    <a:srgbClr val="27F97C"/>
    <a:srgbClr val="B2B2B2"/>
    <a:srgbClr val="FD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87365" autoAdjust="0"/>
  </p:normalViewPr>
  <p:slideViewPr>
    <p:cSldViewPr>
      <p:cViewPr varScale="1">
        <p:scale>
          <a:sx n="60" d="100"/>
          <a:sy n="60" d="100"/>
        </p:scale>
        <p:origin x="-14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6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9" rIns="92357" bIns="46179" numCol="1" anchor="t" anchorCtr="0" compatLnSpc="1">
            <a:prstTxWarp prst="textNoShape">
              <a:avLst/>
            </a:prstTxWarp>
          </a:bodyPr>
          <a:lstStyle>
            <a:lvl1pPr defTabSz="925179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78138" cy="46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9" rIns="92357" bIns="46179" numCol="1" anchor="t" anchorCtr="0" compatLnSpc="1">
            <a:prstTxWarp prst="textNoShape">
              <a:avLst/>
            </a:prstTxWarp>
          </a:bodyPr>
          <a:lstStyle>
            <a:lvl1pPr algn="r" defTabSz="925179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2150"/>
            <a:ext cx="2954338" cy="46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9" rIns="92357" bIns="46179" numCol="1" anchor="b" anchorCtr="0" compatLnSpc="1">
            <a:prstTxWarp prst="textNoShape">
              <a:avLst/>
            </a:prstTxWarp>
          </a:bodyPr>
          <a:lstStyle>
            <a:lvl1pPr defTabSz="925179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62150"/>
            <a:ext cx="2878138" cy="46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9" rIns="92357" bIns="46179" numCol="1" anchor="b" anchorCtr="0" compatLnSpc="1">
            <a:prstTxWarp prst="textNoShape">
              <a:avLst/>
            </a:prstTxWarp>
          </a:bodyPr>
          <a:lstStyle>
            <a:lvl1pPr algn="r" defTabSz="925179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E785C1D-E9FA-4713-84A2-1279FA5431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162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113"/>
            <a:ext cx="5438775" cy="446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C472CEA-8EA1-41F8-B246-4A6E382161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3720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4B37-069F-42EB-BF82-D9C04CF1E1C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335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2C0C-9195-4D63-8AAF-0C2389FE15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460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153A-A649-48F3-B12A-7CB1F4AB7A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147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FFB8-326D-4997-AC19-D7610E22AB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942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4783-D1FF-44F4-A382-0B89509C69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314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6BDE-A5E4-49DA-94B4-A160A04CEA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605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629F-71D6-42C6-9BB0-41FE7BBCDD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547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D119-1F6A-46CF-9F05-BBFDD6891E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44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68C0-A537-4C5B-950B-2D7585C308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6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4C0A8-9C6A-4CB9-AB44-0F18C04E852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075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23996-8738-44CB-A661-FA3AB86D21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7339110-3C92-4880-B72E-D4D3BE8D28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0063"/>
          <a:stretch/>
        </p:blipFill>
        <p:spPr bwMode="auto">
          <a:xfrm>
            <a:off x="4953473" y="3526677"/>
            <a:ext cx="3598697" cy="269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2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9144000" cy="714375"/>
          </a:xfrm>
        </p:grpSpPr>
        <p:sp>
          <p:nvSpPr>
            <p:cNvPr id="11" name="Rechteck 10"/>
            <p:cNvSpPr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056" name="Picture 3" descr="kda02 gedreh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44450"/>
              <a:ext cx="1828800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Gruppieren 6"/>
          <p:cNvGrpSpPr>
            <a:grpSpLocks/>
          </p:cNvGrpSpPr>
          <p:nvPr/>
        </p:nvGrpSpPr>
        <p:grpSpPr bwMode="auto">
          <a:xfrm>
            <a:off x="-3175" y="6573838"/>
            <a:ext cx="9109075" cy="279400"/>
            <a:chOff x="-2567" y="6573502"/>
            <a:chExt cx="9108998" cy="280495"/>
          </a:xfrm>
        </p:grpSpPr>
        <p:pic>
          <p:nvPicPr>
            <p:cNvPr id="2053" name="Picture 7" descr="Kreuz_grau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4018" y="6573502"/>
              <a:ext cx="2524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" name="Textfeld 8"/>
            <p:cNvSpPr txBox="1">
              <a:spLocks noChangeArrowheads="1"/>
            </p:cNvSpPr>
            <p:nvPr/>
          </p:nvSpPr>
          <p:spPr bwMode="auto">
            <a:xfrm>
              <a:off x="-2567" y="6592387"/>
              <a:ext cx="91089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 dirty="0" smtClean="0">
                  <a:solidFill>
                    <a:srgbClr val="9D9D9D"/>
                  </a:solidFill>
                </a:rPr>
                <a:t>Kirchlicher </a:t>
              </a:r>
              <a:r>
                <a:rPr lang="de-DE" altLang="de-DE" sz="1100" dirty="0">
                  <a:solidFill>
                    <a:srgbClr val="9D9D9D"/>
                  </a:solidFill>
                </a:rPr>
                <a:t>Dienst in der Arbeitswelt – </a:t>
              </a:r>
              <a:r>
                <a:rPr lang="de-DE" altLang="de-DE" sz="1100" dirty="0" smtClean="0">
                  <a:solidFill>
                    <a:srgbClr val="9D9D9D"/>
                  </a:solidFill>
                </a:rPr>
                <a:t>www.kda-nordkirche.de</a:t>
              </a:r>
              <a:r>
                <a:rPr lang="de-DE" altLang="de-DE" sz="1100" dirty="0"/>
                <a:t>	                     </a:t>
              </a:r>
              <a:r>
                <a:rPr lang="de-DE" altLang="de-DE" sz="1100" dirty="0">
                  <a:solidFill>
                    <a:srgbClr val="9D9D9D"/>
                  </a:solidFill>
                </a:rPr>
                <a:t>Evangelisch-Lutherische Kirche in Norddeutschland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5736"/>
            <a:ext cx="8229600" cy="1143000"/>
          </a:xfrm>
        </p:spPr>
        <p:txBody>
          <a:bodyPr/>
          <a:lstStyle/>
          <a:p>
            <a:r>
              <a:rPr lang="de-DE" sz="2800" b="1" dirty="0" smtClean="0"/>
              <a:t>Neue Partnerschaften für den Klimaschutz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061532" y="1072441"/>
            <a:ext cx="720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 smtClean="0"/>
          </a:p>
          <a:p>
            <a:pPr algn="ctr"/>
            <a:r>
              <a:rPr lang="de-DE" sz="2400" b="1" dirty="0" smtClean="0"/>
              <a:t>Solidarische Landwirtschaft für nachhaltigen Anbau und Ernährung</a:t>
            </a:r>
            <a:endParaRPr lang="de-DE" sz="2400" b="1" dirty="0"/>
          </a:p>
        </p:txBody>
      </p:sp>
      <p:pic>
        <p:nvPicPr>
          <p:cNvPr id="12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2" y="2344714"/>
            <a:ext cx="3600480" cy="270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600586" y="4679884"/>
            <a:ext cx="23006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b="1" dirty="0"/>
              <a:t>Kirchenhof </a:t>
            </a:r>
            <a:r>
              <a:rPr lang="de-DE" b="1" dirty="0" err="1"/>
              <a:t>Klixbüll</a:t>
            </a:r>
            <a:endParaRPr lang="de-DE" b="1" dirty="0"/>
          </a:p>
        </p:txBody>
      </p:sp>
      <p:sp>
        <p:nvSpPr>
          <p:cNvPr id="15" name="Rechteck 14"/>
          <p:cNvSpPr/>
          <p:nvPr/>
        </p:nvSpPr>
        <p:spPr>
          <a:xfrm>
            <a:off x="7629717" y="3517724"/>
            <a:ext cx="9028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b="1" dirty="0" smtClean="0"/>
              <a:t>Anbau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932528" y="2438868"/>
            <a:ext cx="3610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b="1" dirty="0" smtClean="0"/>
              <a:t>regionale und saisonale ökologische Produktion von Lebensmitteln</a:t>
            </a:r>
            <a:endParaRPr lang="de-DE" sz="1400" dirty="0"/>
          </a:p>
        </p:txBody>
      </p:sp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25973" y="5302777"/>
            <a:ext cx="3610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b="1" dirty="0" smtClean="0"/>
              <a:t>neue Gemeinschaft innerhalb der (Kirchen-) Gemeinde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uppieren 2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9144000" cy="714375"/>
          </a:xfrm>
        </p:grpSpPr>
        <p:sp>
          <p:nvSpPr>
            <p:cNvPr id="11" name="Rechteck 10"/>
            <p:cNvSpPr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056" name="Picture 3" descr="kda02 gedreh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44450"/>
              <a:ext cx="1828800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Gruppieren 6"/>
          <p:cNvGrpSpPr>
            <a:grpSpLocks/>
          </p:cNvGrpSpPr>
          <p:nvPr/>
        </p:nvGrpSpPr>
        <p:grpSpPr bwMode="auto">
          <a:xfrm>
            <a:off x="-3175" y="6573838"/>
            <a:ext cx="9109075" cy="279400"/>
            <a:chOff x="-2567" y="6573502"/>
            <a:chExt cx="9108998" cy="280495"/>
          </a:xfrm>
        </p:grpSpPr>
        <p:pic>
          <p:nvPicPr>
            <p:cNvPr id="2053" name="Picture 7" descr="Kreuz_grau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4018" y="6573502"/>
              <a:ext cx="2524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" name="Textfeld 8"/>
            <p:cNvSpPr txBox="1">
              <a:spLocks noChangeArrowheads="1"/>
            </p:cNvSpPr>
            <p:nvPr/>
          </p:nvSpPr>
          <p:spPr bwMode="auto">
            <a:xfrm>
              <a:off x="-2567" y="6592387"/>
              <a:ext cx="91089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 dirty="0" smtClean="0">
                  <a:solidFill>
                    <a:srgbClr val="9D9D9D"/>
                  </a:solidFill>
                </a:rPr>
                <a:t>Kirchlicher </a:t>
              </a:r>
              <a:r>
                <a:rPr lang="de-DE" altLang="de-DE" sz="1100" dirty="0">
                  <a:solidFill>
                    <a:srgbClr val="9D9D9D"/>
                  </a:solidFill>
                </a:rPr>
                <a:t>Dienst in der Arbeitswelt – </a:t>
              </a:r>
              <a:r>
                <a:rPr lang="de-DE" altLang="de-DE" sz="1100" dirty="0" smtClean="0">
                  <a:solidFill>
                    <a:srgbClr val="9D9D9D"/>
                  </a:solidFill>
                </a:rPr>
                <a:t>www.kda-nordkirche.de</a:t>
              </a:r>
              <a:r>
                <a:rPr lang="de-DE" altLang="de-DE" sz="1100" dirty="0"/>
                <a:t>	                     </a:t>
              </a:r>
              <a:r>
                <a:rPr lang="de-DE" altLang="de-DE" sz="1100" dirty="0">
                  <a:solidFill>
                    <a:srgbClr val="9D9D9D"/>
                  </a:solidFill>
                </a:rPr>
                <a:t>Evangelisch-Lutherische Kirche in Norddeutschland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5736"/>
            <a:ext cx="8229600" cy="1143000"/>
          </a:xfrm>
        </p:spPr>
        <p:txBody>
          <a:bodyPr/>
          <a:lstStyle/>
          <a:p>
            <a:r>
              <a:rPr lang="de-DE" sz="2800" b="1" dirty="0" smtClean="0"/>
              <a:t>Neue Partnerschaften für den Klimaschutz</a:t>
            </a:r>
            <a:endParaRPr lang="de-DE" sz="2800" b="1" dirty="0"/>
          </a:p>
        </p:txBody>
      </p:sp>
      <p:pic>
        <p:nvPicPr>
          <p:cNvPr id="17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905" y="1358724"/>
            <a:ext cx="3360448" cy="2520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2072" y="1358514"/>
            <a:ext cx="3354343" cy="2515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2071" y="4047283"/>
            <a:ext cx="3376183" cy="2532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nhaltsplatzhalt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0"/>
          <a:stretch/>
        </p:blipFill>
        <p:spPr>
          <a:xfrm>
            <a:off x="539241" y="4066570"/>
            <a:ext cx="3372111" cy="2545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hteck 20"/>
          <p:cNvSpPr/>
          <p:nvPr/>
        </p:nvSpPr>
        <p:spPr>
          <a:xfrm>
            <a:off x="539241" y="1347881"/>
            <a:ext cx="213231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sz="2200" b="1" dirty="0" smtClean="0"/>
              <a:t>Gemüseanbau</a:t>
            </a:r>
            <a:endParaRPr lang="de-DE" sz="2200" b="1" dirty="0"/>
          </a:p>
        </p:txBody>
      </p:sp>
      <p:sp>
        <p:nvSpPr>
          <p:cNvPr id="22" name="Rechteck 21"/>
          <p:cNvSpPr/>
          <p:nvPr/>
        </p:nvSpPr>
        <p:spPr>
          <a:xfrm>
            <a:off x="532093" y="6181049"/>
            <a:ext cx="209615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sz="2200" b="1" dirty="0" err="1" smtClean="0"/>
              <a:t>SoLaWi</a:t>
            </a:r>
            <a:r>
              <a:rPr lang="de-DE" sz="2200" b="1" dirty="0" smtClean="0"/>
              <a:t>-Acker</a:t>
            </a:r>
            <a:endParaRPr lang="de-DE" sz="2200" b="1" dirty="0"/>
          </a:p>
        </p:txBody>
      </p:sp>
      <p:sp>
        <p:nvSpPr>
          <p:cNvPr id="23" name="Rechteck 22"/>
          <p:cNvSpPr/>
          <p:nvPr/>
        </p:nvSpPr>
        <p:spPr>
          <a:xfrm>
            <a:off x="6959121" y="1348091"/>
            <a:ext cx="150631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sz="2200" b="1" dirty="0" smtClean="0"/>
              <a:t>Der Acker</a:t>
            </a:r>
            <a:endParaRPr lang="de-DE" sz="2200" b="1" dirty="0"/>
          </a:p>
        </p:txBody>
      </p:sp>
      <p:sp>
        <p:nvSpPr>
          <p:cNvPr id="24" name="Rechteck 23"/>
          <p:cNvSpPr/>
          <p:nvPr/>
        </p:nvSpPr>
        <p:spPr>
          <a:xfrm>
            <a:off x="6981943" y="6153584"/>
            <a:ext cx="150631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sz="2200" b="1" dirty="0" smtClean="0"/>
              <a:t>Der Acker</a:t>
            </a:r>
            <a:endParaRPr lang="de-DE" sz="2200" b="1" dirty="0"/>
          </a:p>
        </p:txBody>
      </p:sp>
      <p:pic>
        <p:nvPicPr>
          <p:cNvPr id="19" name="Inhaltsplatzhalt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47" y="2572428"/>
            <a:ext cx="3385769" cy="2539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hteck 24"/>
          <p:cNvSpPr/>
          <p:nvPr/>
        </p:nvSpPr>
        <p:spPr>
          <a:xfrm>
            <a:off x="3917234" y="2561133"/>
            <a:ext cx="227498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sz="2200" b="1" dirty="0" smtClean="0"/>
              <a:t>Anteilsausgabe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1018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DA_Powerpoint">
  <a:themeElements>
    <a:clrScheme name="Vorlage_KD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KD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orlage_KD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KD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KD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KD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KD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KD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KD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KD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KD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KD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KD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KD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</Words>
  <Application>Microsoft Office PowerPoint</Application>
  <PresentationFormat>Bildschirmpräsentation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KDA_Powerpoint</vt:lpstr>
      <vt:lpstr>Neue Partnerschaften für den Klimaschutz</vt:lpstr>
      <vt:lpstr>Neue Partnerschaften für den Klimaschutz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Neht, Monika</dc:creator>
  <cp:lastModifiedBy>Menkhaus, Jan</cp:lastModifiedBy>
  <cp:revision>211</cp:revision>
  <cp:lastPrinted>2019-10-15T10:00:08Z</cp:lastPrinted>
  <dcterms:created xsi:type="dcterms:W3CDTF">2018-07-17T12:06:11Z</dcterms:created>
  <dcterms:modified xsi:type="dcterms:W3CDTF">2023-03-13T17:51:14Z</dcterms:modified>
</cp:coreProperties>
</file>