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2.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2" r:id="rId4"/>
  </p:sldMasterIdLst>
  <p:notesMasterIdLst>
    <p:notesMasterId r:id="rId37"/>
  </p:notesMasterIdLst>
  <p:sldIdLst>
    <p:sldId id="333" r:id="rId5"/>
    <p:sldId id="339" r:id="rId6"/>
    <p:sldId id="536" r:id="rId7"/>
    <p:sldId id="342" r:id="rId8"/>
    <p:sldId id="554" r:id="rId9"/>
    <p:sldId id="494" r:id="rId10"/>
    <p:sldId id="576" r:id="rId11"/>
    <p:sldId id="575" r:id="rId12"/>
    <p:sldId id="577" r:id="rId13"/>
    <p:sldId id="555" r:id="rId14"/>
    <p:sldId id="580" r:id="rId15"/>
    <p:sldId id="581" r:id="rId16"/>
    <p:sldId id="582" r:id="rId17"/>
    <p:sldId id="557" r:id="rId18"/>
    <p:sldId id="579" r:id="rId19"/>
    <p:sldId id="345" r:id="rId20"/>
    <p:sldId id="497" r:id="rId21"/>
    <p:sldId id="550" r:id="rId22"/>
    <p:sldId id="551" r:id="rId23"/>
    <p:sldId id="543" r:id="rId24"/>
    <p:sldId id="570" r:id="rId25"/>
    <p:sldId id="357" r:id="rId26"/>
    <p:sldId id="545" r:id="rId27"/>
    <p:sldId id="390" r:id="rId28"/>
    <p:sldId id="571" r:id="rId29"/>
    <p:sldId id="573" r:id="rId30"/>
    <p:sldId id="516" r:id="rId31"/>
    <p:sldId id="517" r:id="rId32"/>
    <p:sldId id="574" r:id="rId33"/>
    <p:sldId id="578" r:id="rId34"/>
    <p:sldId id="561" r:id="rId35"/>
    <p:sldId id="522" r:id="rId36"/>
  </p:sldIdLst>
  <p:sldSz cx="9144000" cy="5143500" type="screen16x9"/>
  <p:notesSz cx="6858000" cy="9144000"/>
  <p:custShowLst>
    <p:custShow name="Office Design Farben" id="0">
      <p:sldLst/>
    </p:custShow>
    <p:custShow name="PowerPoint Folienlayout" id="1">
      <p:sldLst/>
    </p:custShow>
  </p:custShowLst>
  <p:custDataLst>
    <p:tags r:id="rId38"/>
  </p:custDataLst>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38105323-9B42-4D12-B787-0AC4884199CD}">
          <p14:sldIdLst>
            <p14:sldId id="333"/>
            <p14:sldId id="339"/>
            <p14:sldId id="536"/>
            <p14:sldId id="342"/>
            <p14:sldId id="554"/>
            <p14:sldId id="494"/>
            <p14:sldId id="576"/>
            <p14:sldId id="575"/>
            <p14:sldId id="577"/>
            <p14:sldId id="555"/>
            <p14:sldId id="580"/>
            <p14:sldId id="581"/>
            <p14:sldId id="582"/>
            <p14:sldId id="557"/>
            <p14:sldId id="579"/>
            <p14:sldId id="345"/>
            <p14:sldId id="497"/>
            <p14:sldId id="550"/>
            <p14:sldId id="551"/>
            <p14:sldId id="543"/>
            <p14:sldId id="570"/>
            <p14:sldId id="357"/>
            <p14:sldId id="545"/>
            <p14:sldId id="390"/>
            <p14:sldId id="571"/>
            <p14:sldId id="573"/>
            <p14:sldId id="516"/>
            <p14:sldId id="517"/>
            <p14:sldId id="574"/>
            <p14:sldId id="578"/>
            <p14:sldId id="561"/>
            <p14:sldId id="52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the Dr., Andrea Kerstin" initials="RDAK" lastIdx="1" clrIdx="0">
    <p:extLst>
      <p:ext uri="{19B8F6BF-5375-455C-9EA6-DF929625EA0E}">
        <p15:presenceInfo xmlns:p15="http://schemas.microsoft.com/office/powerpoint/2012/main" userId="Rothe Dr., Andrea Kerstin" providerId="None"/>
      </p:ext>
    </p:extLst>
  </p:cmAuthor>
  <p:cmAuthor id="2" name="Newrly, Petra" initials="NP"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8743"/>
    <a:srgbClr val="595959"/>
    <a:srgbClr val="C0003C"/>
    <a:srgbClr val="5F306E"/>
    <a:srgbClr val="0077B6"/>
    <a:srgbClr val="17365D"/>
    <a:srgbClr val="E6F4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55" autoAdjust="0"/>
    <p:restoredTop sz="96300" autoAdjust="0"/>
  </p:normalViewPr>
  <p:slideViewPr>
    <p:cSldViewPr>
      <p:cViewPr varScale="1">
        <p:scale>
          <a:sx n="142" d="100"/>
          <a:sy n="142" d="100"/>
        </p:scale>
        <p:origin x="606" y="120"/>
      </p:cViewPr>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0" d="100"/>
          <a:sy n="80" d="100"/>
        </p:scale>
        <p:origin x="391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BAB78E-8AA5-408A-ACE1-A0C29651DE35}" type="datetimeFigureOut">
              <a:rPr lang="de-DE" smtClean="0"/>
              <a:t>21.06.2024</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352FF7-1CA1-4092-9374-FB4149A28233}" type="slidenum">
              <a:rPr lang="de-DE" smtClean="0"/>
              <a:t>‹Nr.›</a:t>
            </a:fld>
            <a:endParaRPr lang="de-DE"/>
          </a:p>
        </p:txBody>
      </p:sp>
    </p:spTree>
    <p:extLst>
      <p:ext uri="{BB962C8B-B14F-4D97-AF65-F5344CB8AC3E}">
        <p14:creationId xmlns:p14="http://schemas.microsoft.com/office/powerpoint/2010/main" val="9604916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9.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9.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bg>
      <p:bgPr>
        <a:solidFill>
          <a:srgbClr val="1F8743"/>
        </a:solidFill>
        <a:effectLst/>
      </p:bgPr>
    </p:bg>
    <p:spTree>
      <p:nvGrpSpPr>
        <p:cNvPr id="1" name=""/>
        <p:cNvGrpSpPr/>
        <p:nvPr/>
      </p:nvGrpSpPr>
      <p:grpSpPr>
        <a:xfrm>
          <a:off x="0" y="0"/>
          <a:ext cx="0" cy="0"/>
          <a:chOff x="0" y="0"/>
          <a:chExt cx="0" cy="0"/>
        </a:xfrm>
      </p:grpSpPr>
      <p:sp>
        <p:nvSpPr>
          <p:cNvPr id="8" name="Rechteck 1">
            <a:extLst>
              <a:ext uri="{FF2B5EF4-FFF2-40B4-BE49-F238E27FC236}">
                <a16:creationId xmlns:a16="http://schemas.microsoft.com/office/drawing/2014/main" id="{DBA3D50E-8EE7-4D3A-897C-3B683333F27D}"/>
              </a:ext>
              <a:ext uri="{C183D7F6-B498-43B3-948B-1728B52AA6E4}">
                <adec:decorative xmlns="" xmlns:adec="http://schemas.microsoft.com/office/drawing/2017/decorative" val="1"/>
              </a:ext>
            </a:extLst>
          </p:cNvPr>
          <p:cNvSpPr/>
          <p:nvPr userDrawn="1"/>
        </p:nvSpPr>
        <p:spPr bwMode="gray">
          <a:xfrm>
            <a:off x="204788" y="145256"/>
            <a:ext cx="8729663" cy="13883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endParaRPr lang="de-DE" sz="1350" b="0" i="0" dirty="0">
              <a:solidFill>
                <a:srgbClr val="A5A5A5"/>
              </a:solidFill>
              <a:latin typeface="BundesSans Office" panose="020B0002030500000203" pitchFamily="34" charset="0"/>
              <a:ea typeface="ＭＳ Ｐゴシック" charset="0"/>
            </a:endParaRPr>
          </a:p>
        </p:txBody>
      </p:sp>
      <p:sp>
        <p:nvSpPr>
          <p:cNvPr id="2" name="Titel 1"/>
          <p:cNvSpPr>
            <a:spLocks noGrp="1"/>
          </p:cNvSpPr>
          <p:nvPr>
            <p:ph type="ctrTitle"/>
          </p:nvPr>
        </p:nvSpPr>
        <p:spPr>
          <a:xfrm>
            <a:off x="1008062" y="1681200"/>
            <a:ext cx="7631937" cy="1215000"/>
          </a:xfrm>
        </p:spPr>
        <p:txBody>
          <a:bodyPr anchor="b" anchorCtr="0"/>
          <a:lstStyle>
            <a:lvl1pPr algn="l">
              <a:defRPr sz="3000">
                <a:solidFill>
                  <a:schemeClr val="bg1"/>
                </a:solidFill>
              </a:defRPr>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1008062" y="3038400"/>
            <a:ext cx="7631938" cy="1081522"/>
          </a:xfrm>
        </p:spPr>
        <p:txBody>
          <a:bodyPr lIns="0"/>
          <a:lstStyle>
            <a:lvl1pPr marL="0" indent="0" algn="l">
              <a:lnSpc>
                <a:spcPts val="1800"/>
              </a:lnSpc>
              <a:buNone/>
              <a:defRPr sz="18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e-DE" dirty="0" smtClean="0"/>
              <a:t>Formatvorlage des Untertitelmasters durch Klicken bearbeiten</a:t>
            </a:r>
            <a:endParaRPr lang="de-DE" dirty="0"/>
          </a:p>
        </p:txBody>
      </p:sp>
      <p:pic>
        <p:nvPicPr>
          <p:cNvPr id="10" name="Grafik 9" descr="Logo Bundesministerium für Ernährung und Landwirtschaft" title="Logo BMEL">
            <a:extLst>
              <a:ext uri="{FF2B5EF4-FFF2-40B4-BE49-F238E27FC236}">
                <a16:creationId xmlns:a16="http://schemas.microsoft.com/office/drawing/2014/main" id="{0CBA5DBD-8FFB-4503-86A5-3EF7DBE514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800" y="255008"/>
            <a:ext cx="1999661" cy="1232383"/>
          </a:xfrm>
          <a:prstGeom prst="rect">
            <a:avLst/>
          </a:prstGeom>
        </p:spPr>
      </p:pic>
      <p:pic>
        <p:nvPicPr>
          <p:cNvPr id="6" name="Grafik 5" descr="Informationskanäle des Bundesministeriums für Ernährung und Landwirtschaft:&#10;Webseite: www.bmel.de&#10;Twitter: @bmel&#10;Instagram: Lebensministerium&#10;" title="Weitere Informationen"/>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0000" y="4320000"/>
            <a:ext cx="1408176" cy="252984"/>
          </a:xfrm>
          <a:prstGeom prst="rect">
            <a:avLst/>
          </a:prstGeom>
        </p:spPr>
      </p:pic>
      <p:pic>
        <p:nvPicPr>
          <p:cNvPr id="5" name="Grafik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013457" y="483518"/>
            <a:ext cx="1626542" cy="516542"/>
          </a:xfrm>
          <a:prstGeom prst="rect">
            <a:avLst/>
          </a:prstGeom>
        </p:spPr>
      </p:pic>
    </p:spTree>
    <p:extLst>
      <p:ext uri="{BB962C8B-B14F-4D97-AF65-F5344CB8AC3E}">
        <p14:creationId xmlns:p14="http://schemas.microsoft.com/office/powerpoint/2010/main" val="357700464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62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nchor="t" anchorCtr="0"/>
          <a:lstStyle/>
          <a:p>
            <a:r>
              <a:rPr lang="de-DE" smtClean="0"/>
              <a:t>Titelmasterformat durch Klicken bearbeiten</a:t>
            </a:r>
            <a:endParaRPr lang="de-DE" dirty="0"/>
          </a:p>
        </p:txBody>
      </p:sp>
      <p:sp>
        <p:nvSpPr>
          <p:cNvPr id="4" name="Fußzeilenplatzhalter 3"/>
          <p:cNvSpPr>
            <a:spLocks noGrp="1"/>
          </p:cNvSpPr>
          <p:nvPr>
            <p:ph type="ftr" sz="quarter" idx="11"/>
          </p:nvPr>
        </p:nvSpPr>
        <p:spPr/>
        <p:txBody>
          <a:bodyPr/>
          <a:lstStyle/>
          <a:p>
            <a:r>
              <a:rPr lang="de-DE" smtClean="0"/>
              <a:t>BMEL | Dialognetzwerk zukunftsfähige Landwirtschaft | 01.12.2022 |</a:t>
            </a:r>
            <a:endParaRPr lang="en-US"/>
          </a:p>
        </p:txBody>
      </p:sp>
      <p:sp>
        <p:nvSpPr>
          <p:cNvPr id="5" name="Foliennummernplatzhalter 4"/>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261521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p>
            <a:r>
              <a:rPr lang="de-DE" smtClean="0"/>
              <a:t>BMEL | Dialognetzwerk zukunftsfähige Landwirtschaft | 01.12.2022 |</a:t>
            </a:r>
            <a:endParaRPr lang="en-US"/>
          </a:p>
        </p:txBody>
      </p:sp>
      <p:sp>
        <p:nvSpPr>
          <p:cNvPr id="4" name="Foliennummernplatzhalter 3"/>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2711885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Bilder mit Überschrift">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0BD12337-488C-487E-A593-E9961127ADA3}"/>
              </a:ext>
            </a:extLst>
          </p:cNvPr>
          <p:cNvSpPr>
            <a:spLocks noGrp="1"/>
          </p:cNvSpPr>
          <p:nvPr>
            <p:ph type="title"/>
          </p:nvPr>
        </p:nvSpPr>
        <p:spPr/>
        <p:txBody>
          <a:bodyPr anchor="t" anchorCtr="0"/>
          <a:lstStyle/>
          <a:p>
            <a:r>
              <a:rPr lang="de-DE" smtClean="0"/>
              <a:t>Titelmasterformat durch Klicken bearbeiten</a:t>
            </a:r>
            <a:endParaRPr lang="de-DE" dirty="0"/>
          </a:p>
        </p:txBody>
      </p:sp>
      <p:sp>
        <p:nvSpPr>
          <p:cNvPr id="9" name="Bildplatzhalter 8">
            <a:extLst>
              <a:ext uri="{FF2B5EF4-FFF2-40B4-BE49-F238E27FC236}">
                <a16:creationId xmlns:a16="http://schemas.microsoft.com/office/drawing/2014/main" id="{6F537D63-2C67-48D2-8F15-56C74D1C7869}"/>
              </a:ext>
            </a:extLst>
          </p:cNvPr>
          <p:cNvSpPr>
            <a:spLocks noGrp="1"/>
          </p:cNvSpPr>
          <p:nvPr>
            <p:ph type="pic" sz="quarter" idx="15"/>
          </p:nvPr>
        </p:nvSpPr>
        <p:spPr>
          <a:xfrm>
            <a:off x="504000" y="1276350"/>
            <a:ext cx="2484437" cy="1528763"/>
          </a:xfrm>
        </p:spPr>
        <p:txBody>
          <a:bodyPr/>
          <a:lstStyle/>
          <a:p>
            <a:r>
              <a:rPr lang="de-DE" smtClean="0"/>
              <a:t>Bild durch Klicken auf Symbol hinzufügen</a:t>
            </a:r>
            <a:endParaRPr lang="de-DE" dirty="0"/>
          </a:p>
        </p:txBody>
      </p:sp>
      <p:sp>
        <p:nvSpPr>
          <p:cNvPr id="12" name="Textplatzhalter 11">
            <a:extLst>
              <a:ext uri="{FF2B5EF4-FFF2-40B4-BE49-F238E27FC236}">
                <a16:creationId xmlns:a16="http://schemas.microsoft.com/office/drawing/2014/main" id="{3FEA4F28-DE48-44A3-B193-A66DA78ECFAA}"/>
              </a:ext>
            </a:extLst>
          </p:cNvPr>
          <p:cNvSpPr>
            <a:spLocks noGrp="1"/>
          </p:cNvSpPr>
          <p:nvPr>
            <p:ph type="body" sz="quarter" idx="13" hasCustomPrompt="1"/>
          </p:nvPr>
        </p:nvSpPr>
        <p:spPr>
          <a:xfrm>
            <a:off x="503999" y="3183818"/>
            <a:ext cx="2483676" cy="490871"/>
          </a:xfrm>
        </p:spPr>
        <p:txBody>
          <a:bodyPr lIns="0" tIns="0" rIns="0" bIns="0">
            <a:noAutofit/>
          </a:bodyPr>
          <a:lstStyle>
            <a:lvl1pPr>
              <a:lnSpc>
                <a:spcPts val="1440"/>
              </a:lnSpc>
              <a:spcBef>
                <a:spcPts val="0"/>
              </a:spcBef>
              <a:defRPr sz="1200" i="0">
                <a:latin typeface="+mn-lt"/>
              </a:defRPr>
            </a:lvl1pPr>
          </a:lstStyle>
          <a:p>
            <a:pPr lvl="0"/>
            <a:r>
              <a:rPr lang="de-DE" dirty="0"/>
              <a:t>Bildunterschrift hinzufügen</a:t>
            </a:r>
          </a:p>
        </p:txBody>
      </p:sp>
      <p:sp>
        <p:nvSpPr>
          <p:cNvPr id="11" name="Bildplatzhalter 10">
            <a:extLst>
              <a:ext uri="{FF2B5EF4-FFF2-40B4-BE49-F238E27FC236}">
                <a16:creationId xmlns:a16="http://schemas.microsoft.com/office/drawing/2014/main" id="{64466439-DFAC-4C5A-88EC-11EF813BCBFC}"/>
              </a:ext>
            </a:extLst>
          </p:cNvPr>
          <p:cNvSpPr>
            <a:spLocks noGrp="1"/>
          </p:cNvSpPr>
          <p:nvPr>
            <p:ph type="pic" sz="quarter" idx="16"/>
          </p:nvPr>
        </p:nvSpPr>
        <p:spPr>
          <a:xfrm>
            <a:off x="3347963" y="1276350"/>
            <a:ext cx="2448000" cy="1528763"/>
          </a:xfrm>
        </p:spPr>
        <p:txBody>
          <a:bodyPr/>
          <a:lstStyle/>
          <a:p>
            <a:r>
              <a:rPr lang="de-DE" smtClean="0"/>
              <a:t>Bild durch Klicken auf Symbol hinzufügen</a:t>
            </a:r>
            <a:endParaRPr lang="de-DE" dirty="0"/>
          </a:p>
        </p:txBody>
      </p:sp>
      <p:sp>
        <p:nvSpPr>
          <p:cNvPr id="14" name="Textplatzhalter 13">
            <a:extLst>
              <a:ext uri="{FF2B5EF4-FFF2-40B4-BE49-F238E27FC236}">
                <a16:creationId xmlns:a16="http://schemas.microsoft.com/office/drawing/2014/main" id="{8959B009-0A34-4B48-AA21-935FE85C27BB}"/>
              </a:ext>
            </a:extLst>
          </p:cNvPr>
          <p:cNvSpPr>
            <a:spLocks noGrp="1"/>
          </p:cNvSpPr>
          <p:nvPr>
            <p:ph type="body" sz="quarter" idx="14" hasCustomPrompt="1"/>
          </p:nvPr>
        </p:nvSpPr>
        <p:spPr>
          <a:xfrm>
            <a:off x="3348000" y="3183818"/>
            <a:ext cx="2448000" cy="490870"/>
          </a:xfrm>
        </p:spPr>
        <p:txBody>
          <a:bodyPr lIns="0" tIns="0" rIns="0" bIns="0">
            <a:noAutofit/>
          </a:bodyPr>
          <a:lstStyle>
            <a:lvl1pPr>
              <a:lnSpc>
                <a:spcPts val="1440"/>
              </a:lnSpc>
              <a:spcBef>
                <a:spcPts val="0"/>
              </a:spcBef>
              <a:defRPr sz="1200" i="0">
                <a:latin typeface="+mn-lt"/>
              </a:defRPr>
            </a:lvl1pPr>
          </a:lstStyle>
          <a:p>
            <a:pPr lvl="0"/>
            <a:r>
              <a:rPr lang="de-DE" dirty="0"/>
              <a:t>Bildunterschrift hinzufügen</a:t>
            </a:r>
          </a:p>
        </p:txBody>
      </p:sp>
      <p:sp>
        <p:nvSpPr>
          <p:cNvPr id="15" name="Bildplatzhalter 14">
            <a:extLst>
              <a:ext uri="{FF2B5EF4-FFF2-40B4-BE49-F238E27FC236}">
                <a16:creationId xmlns:a16="http://schemas.microsoft.com/office/drawing/2014/main" id="{4D78F6C0-78A8-44BF-A645-B957C9478962}"/>
              </a:ext>
            </a:extLst>
          </p:cNvPr>
          <p:cNvSpPr>
            <a:spLocks noGrp="1"/>
          </p:cNvSpPr>
          <p:nvPr>
            <p:ph type="pic" sz="quarter" idx="17"/>
          </p:nvPr>
        </p:nvSpPr>
        <p:spPr>
          <a:xfrm>
            <a:off x="6156763" y="1276350"/>
            <a:ext cx="2484000" cy="1528763"/>
          </a:xfrm>
        </p:spPr>
        <p:txBody>
          <a:bodyPr/>
          <a:lstStyle/>
          <a:p>
            <a:r>
              <a:rPr lang="de-DE" smtClean="0"/>
              <a:t>Bild durch Klicken auf Symbol hinzufügen</a:t>
            </a:r>
            <a:endParaRPr lang="de-DE" dirty="0"/>
          </a:p>
        </p:txBody>
      </p:sp>
      <p:sp>
        <p:nvSpPr>
          <p:cNvPr id="17" name="Textplatzhalter 16">
            <a:extLst>
              <a:ext uri="{FF2B5EF4-FFF2-40B4-BE49-F238E27FC236}">
                <a16:creationId xmlns:a16="http://schemas.microsoft.com/office/drawing/2014/main" id="{3EC5493C-7724-4D8C-AE5A-B39744C57E38}"/>
              </a:ext>
            </a:extLst>
          </p:cNvPr>
          <p:cNvSpPr>
            <a:spLocks noGrp="1"/>
          </p:cNvSpPr>
          <p:nvPr>
            <p:ph type="body" sz="quarter" idx="18" hasCustomPrompt="1"/>
          </p:nvPr>
        </p:nvSpPr>
        <p:spPr>
          <a:xfrm>
            <a:off x="6160355" y="3183818"/>
            <a:ext cx="2482851" cy="490869"/>
          </a:xfrm>
        </p:spPr>
        <p:txBody>
          <a:bodyPr lIns="0" tIns="0" rIns="0" bIns="0">
            <a:noAutofit/>
          </a:bodyPr>
          <a:lstStyle>
            <a:lvl1pPr>
              <a:lnSpc>
                <a:spcPts val="1440"/>
              </a:lnSpc>
              <a:spcBef>
                <a:spcPts val="0"/>
              </a:spcBef>
              <a:defRPr sz="1200" i="0">
                <a:latin typeface="+mn-lt"/>
              </a:defRPr>
            </a:lvl1pPr>
          </a:lstStyle>
          <a:p>
            <a:pPr lvl="0"/>
            <a:r>
              <a:rPr lang="de-DE" dirty="0"/>
              <a:t>Bildunterschrift hinzufügen</a:t>
            </a:r>
          </a:p>
        </p:txBody>
      </p:sp>
      <p:sp>
        <p:nvSpPr>
          <p:cNvPr id="4" name="Textplatzhalter 3"/>
          <p:cNvSpPr>
            <a:spLocks noGrp="1"/>
          </p:cNvSpPr>
          <p:nvPr>
            <p:ph type="body" sz="half" idx="2"/>
          </p:nvPr>
        </p:nvSpPr>
        <p:spPr>
          <a:xfrm>
            <a:off x="504000" y="3680812"/>
            <a:ext cx="8136763" cy="691138"/>
          </a:xfrm>
        </p:spPr>
        <p:txBody>
          <a:bodyPr lIns="0" anchor="b" anchorCtr="0"/>
          <a:lstStyle>
            <a:lvl1pPr marL="0" indent="0">
              <a:buNone/>
              <a:defRPr sz="18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e-DE" smtClean="0"/>
              <a:t>Formatvorlagen des Textmasters bearbeiten</a:t>
            </a:r>
          </a:p>
        </p:txBody>
      </p:sp>
      <p:sp>
        <p:nvSpPr>
          <p:cNvPr id="6" name="Fußzeilenplatzhalter 5"/>
          <p:cNvSpPr>
            <a:spLocks noGrp="1"/>
          </p:cNvSpPr>
          <p:nvPr>
            <p:ph type="ftr" sz="quarter" idx="11"/>
          </p:nvPr>
        </p:nvSpPr>
        <p:spPr/>
        <p:txBody>
          <a:bodyPr/>
          <a:lstStyle/>
          <a:p>
            <a:r>
              <a:rPr lang="de-DE" smtClean="0"/>
              <a:t>BMEL | Dialognetzwerk zukunftsfähige Landwirtschaft | 01.12.2022 |</a:t>
            </a:r>
            <a:endParaRPr lang="en-US"/>
          </a:p>
        </p:txBody>
      </p:sp>
      <p:sp>
        <p:nvSpPr>
          <p:cNvPr id="7" name="Foliennummernplatzhalter 6"/>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877343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0BD12337-488C-487E-A593-E9961127ADA3}"/>
              </a:ext>
            </a:extLst>
          </p:cNvPr>
          <p:cNvSpPr>
            <a:spLocks noGrp="1"/>
          </p:cNvSpPr>
          <p:nvPr>
            <p:ph type="title"/>
          </p:nvPr>
        </p:nvSpPr>
        <p:spPr/>
        <p:txBody>
          <a:bodyPr anchor="t" anchorCtr="0"/>
          <a:lstStyle/>
          <a:p>
            <a:r>
              <a:rPr lang="de-DE" smtClean="0"/>
              <a:t>Titelmasterformat durch Klicken bearbeiten</a:t>
            </a:r>
            <a:endParaRPr lang="de-DE" dirty="0"/>
          </a:p>
        </p:txBody>
      </p:sp>
      <p:sp>
        <p:nvSpPr>
          <p:cNvPr id="3" name="Inhaltsplatzhalter 2"/>
          <p:cNvSpPr>
            <a:spLocks noGrp="1"/>
          </p:cNvSpPr>
          <p:nvPr>
            <p:ph idx="1"/>
          </p:nvPr>
        </p:nvSpPr>
        <p:spPr>
          <a:xfrm>
            <a:off x="503236" y="1652588"/>
            <a:ext cx="5292727" cy="2287587"/>
          </a:xfrm>
        </p:spPr>
        <p:txBody>
          <a:bodyPr lIns="0">
            <a:noAutofit/>
          </a:bodyPr>
          <a:lstStyle>
            <a:lvl1pPr>
              <a:spcBef>
                <a:spcPts val="0"/>
              </a:spcBef>
              <a:defRPr sz="1800"/>
            </a:lvl1pPr>
            <a:lvl2pPr>
              <a:spcBef>
                <a:spcPts val="0"/>
              </a:spcBef>
              <a:defRPr sz="1800"/>
            </a:lvl2pPr>
            <a:lvl3pPr>
              <a:spcBef>
                <a:spcPts val="0"/>
              </a:spcBef>
              <a:defRPr sz="1800"/>
            </a:lvl3pPr>
            <a:lvl4pPr>
              <a:spcBef>
                <a:spcPts val="0"/>
              </a:spcBef>
              <a:defRPr sz="1800"/>
            </a:lvl4pPr>
            <a:lvl5pPr>
              <a:spcBef>
                <a:spcPts val="0"/>
              </a:spcBef>
              <a:defRPr sz="1800"/>
            </a:lvl5pPr>
            <a:lvl6pPr>
              <a:defRPr sz="1500"/>
            </a:lvl6pPr>
            <a:lvl7pPr>
              <a:defRPr sz="1500"/>
            </a:lvl7pPr>
            <a:lvl8pPr>
              <a:defRPr sz="1500"/>
            </a:lvl8pPr>
            <a:lvl9pPr>
              <a:defRPr sz="15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2" name="Textplatzhalter 11">
            <a:extLst>
              <a:ext uri="{FF2B5EF4-FFF2-40B4-BE49-F238E27FC236}">
                <a16:creationId xmlns:a16="http://schemas.microsoft.com/office/drawing/2014/main" id="{3FEA4F28-DE48-44A3-B193-A66DA78ECFAA}"/>
              </a:ext>
            </a:extLst>
          </p:cNvPr>
          <p:cNvSpPr>
            <a:spLocks noGrp="1"/>
          </p:cNvSpPr>
          <p:nvPr>
            <p:ph type="body" sz="quarter" idx="13" hasCustomPrompt="1"/>
          </p:nvPr>
        </p:nvSpPr>
        <p:spPr>
          <a:xfrm>
            <a:off x="503238" y="4320000"/>
            <a:ext cx="2484438" cy="360000"/>
          </a:xfrm>
        </p:spPr>
        <p:txBody>
          <a:bodyPr lIns="0" tIns="0" rIns="0" bIns="0">
            <a:noAutofit/>
          </a:bodyPr>
          <a:lstStyle>
            <a:lvl1pPr>
              <a:lnSpc>
                <a:spcPts val="1440"/>
              </a:lnSpc>
              <a:spcBef>
                <a:spcPts val="0"/>
              </a:spcBef>
              <a:defRPr sz="1200" i="1">
                <a:latin typeface="Cambria" panose="02040503050406030204" pitchFamily="18" charset="0"/>
              </a:defRPr>
            </a:lvl1pPr>
          </a:lstStyle>
          <a:p>
            <a:pPr lvl="0"/>
            <a:r>
              <a:rPr lang="de-DE" dirty="0"/>
              <a:t>Quelle hinzufügen</a:t>
            </a:r>
          </a:p>
        </p:txBody>
      </p:sp>
      <p:sp>
        <p:nvSpPr>
          <p:cNvPr id="14" name="Textplatzhalter 13">
            <a:extLst>
              <a:ext uri="{FF2B5EF4-FFF2-40B4-BE49-F238E27FC236}">
                <a16:creationId xmlns:a16="http://schemas.microsoft.com/office/drawing/2014/main" id="{8959B009-0A34-4B48-AA21-935FE85C27BB}"/>
              </a:ext>
            </a:extLst>
          </p:cNvPr>
          <p:cNvSpPr>
            <a:spLocks noGrp="1"/>
          </p:cNvSpPr>
          <p:nvPr>
            <p:ph type="body" sz="quarter" idx="14" hasCustomPrompt="1"/>
          </p:nvPr>
        </p:nvSpPr>
        <p:spPr>
          <a:xfrm>
            <a:off x="3348038" y="4320000"/>
            <a:ext cx="2807564" cy="360000"/>
          </a:xfrm>
        </p:spPr>
        <p:txBody>
          <a:bodyPr lIns="0" tIns="0" rIns="0" bIns="0">
            <a:noAutofit/>
          </a:bodyPr>
          <a:lstStyle>
            <a:lvl1pPr>
              <a:lnSpc>
                <a:spcPts val="1440"/>
              </a:lnSpc>
              <a:spcBef>
                <a:spcPts val="0"/>
              </a:spcBef>
              <a:defRPr sz="1200"/>
            </a:lvl1pPr>
          </a:lstStyle>
          <a:p>
            <a:pPr marL="0" marR="0" lvl="0" indent="0" algn="l" defTabSz="685800" rtl="0" eaLnBrk="1" fontAlgn="auto" latinLnBrk="0" hangingPunct="1">
              <a:lnSpc>
                <a:spcPct val="100000"/>
              </a:lnSpc>
              <a:spcBef>
                <a:spcPts val="0"/>
              </a:spcBef>
              <a:spcAft>
                <a:spcPts val="0"/>
              </a:spcAft>
              <a:buClrTx/>
              <a:buSzTx/>
              <a:buFont typeface="Arial" pitchFamily="34" charset="0"/>
              <a:buNone/>
              <a:tabLst/>
              <a:defRPr/>
            </a:pPr>
            <a:r>
              <a:rPr lang="de-DE" dirty="0"/>
              <a:t>Bildunterschrift hinzufügen</a:t>
            </a:r>
          </a:p>
        </p:txBody>
      </p:sp>
      <p:sp>
        <p:nvSpPr>
          <p:cNvPr id="4" name="Textplatzhalter 3"/>
          <p:cNvSpPr>
            <a:spLocks noGrp="1"/>
          </p:cNvSpPr>
          <p:nvPr>
            <p:ph type="body" sz="half" idx="2"/>
          </p:nvPr>
        </p:nvSpPr>
        <p:spPr>
          <a:xfrm>
            <a:off x="6156000" y="1652588"/>
            <a:ext cx="2482849" cy="2287587"/>
          </a:xfrm>
        </p:spPr>
        <p:txBody>
          <a:bodyPr lIns="0">
            <a:noAutofit/>
          </a:bodyPr>
          <a:lstStyle>
            <a:lvl1pPr marL="0" indent="0">
              <a:spcBef>
                <a:spcPts val="0"/>
              </a:spcBef>
              <a:buNone/>
              <a:defRPr sz="18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e-DE" smtClean="0"/>
              <a:t>Formatvorlagen des Textmasters bearbeiten</a:t>
            </a:r>
          </a:p>
        </p:txBody>
      </p:sp>
      <p:sp>
        <p:nvSpPr>
          <p:cNvPr id="6" name="Fußzeilenplatzhalter 5"/>
          <p:cNvSpPr>
            <a:spLocks noGrp="1"/>
          </p:cNvSpPr>
          <p:nvPr>
            <p:ph type="ftr" sz="quarter" idx="11"/>
          </p:nvPr>
        </p:nvSpPr>
        <p:spPr/>
        <p:txBody>
          <a:bodyPr/>
          <a:lstStyle/>
          <a:p>
            <a:r>
              <a:rPr lang="de-DE" smtClean="0"/>
              <a:t>BMEL | Dialognetzwerk zukunftsfähige Landwirtschaft | 01.12.2022 |</a:t>
            </a:r>
            <a:endParaRPr lang="en-US"/>
          </a:p>
        </p:txBody>
      </p:sp>
      <p:sp>
        <p:nvSpPr>
          <p:cNvPr id="7" name="Foliennummernplatzhalter 6"/>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4169796208"/>
      </p:ext>
    </p:extLst>
  </p:cSld>
  <p:clrMapOvr>
    <a:masterClrMapping/>
  </p:clrMapOvr>
  <p:extLst mod="1">
    <p:ext uri="{DCECCB84-F9BA-43D5-87BE-67443E8EF086}">
      <p15:sldGuideLst xmlns:p15="http://schemas.microsoft.com/office/powerpoint/2012/main">
        <p15:guide id="2" orient="horz" pos="248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69172625-FF52-49D8-AAA8-5914E55D7E0F}"/>
              </a:ext>
            </a:extLst>
          </p:cNvPr>
          <p:cNvSpPr>
            <a:spLocks noGrp="1"/>
          </p:cNvSpPr>
          <p:nvPr>
            <p:ph type="title"/>
          </p:nvPr>
        </p:nvSpPr>
        <p:spPr/>
        <p:txBody>
          <a:bodyPr anchor="t" anchorCtr="0"/>
          <a:lstStyle/>
          <a:p>
            <a:r>
              <a:rPr lang="de-DE" smtClean="0"/>
              <a:t>Titelmasterformat durch Klicken bearbeiten</a:t>
            </a:r>
            <a:endParaRPr lang="de-DE" dirty="0"/>
          </a:p>
        </p:txBody>
      </p:sp>
      <p:sp>
        <p:nvSpPr>
          <p:cNvPr id="3" name="Bildplatzhalter 2"/>
          <p:cNvSpPr>
            <a:spLocks noGrp="1"/>
          </p:cNvSpPr>
          <p:nvPr>
            <p:ph type="pic" idx="1"/>
          </p:nvPr>
        </p:nvSpPr>
        <p:spPr>
          <a:xfrm>
            <a:off x="503238" y="1652588"/>
            <a:ext cx="5292725" cy="2665412"/>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smtClean="0"/>
              <a:t>Bild durch Klicken auf Symbol hinzufügen</a:t>
            </a:r>
            <a:endParaRPr lang="de-DE" dirty="0"/>
          </a:p>
        </p:txBody>
      </p:sp>
      <p:sp>
        <p:nvSpPr>
          <p:cNvPr id="10" name="Textplatzhalter 9">
            <a:extLst>
              <a:ext uri="{FF2B5EF4-FFF2-40B4-BE49-F238E27FC236}">
                <a16:creationId xmlns:a16="http://schemas.microsoft.com/office/drawing/2014/main" id="{C40E3CCD-0055-487A-8774-C6FCE6CC8547}"/>
              </a:ext>
            </a:extLst>
          </p:cNvPr>
          <p:cNvSpPr>
            <a:spLocks noGrp="1"/>
          </p:cNvSpPr>
          <p:nvPr>
            <p:ph type="body" sz="quarter" idx="13" hasCustomPrompt="1"/>
          </p:nvPr>
        </p:nvSpPr>
        <p:spPr>
          <a:xfrm>
            <a:off x="6156325" y="3996000"/>
            <a:ext cx="2501902" cy="360000"/>
          </a:xfrm>
        </p:spPr>
        <p:txBody>
          <a:bodyPr lIns="0" tIns="0" rIns="0" bIns="0">
            <a:noAutofit/>
          </a:bodyPr>
          <a:lstStyle>
            <a:lvl1pPr>
              <a:lnSpc>
                <a:spcPts val="1440"/>
              </a:lnSpc>
              <a:spcBef>
                <a:spcPts val="0"/>
              </a:spcBef>
              <a:defRPr sz="1200"/>
            </a:lvl1pPr>
          </a:lstStyle>
          <a:p>
            <a:pPr marL="0" marR="0" lvl="0" indent="0" algn="l" defTabSz="685800" rtl="0" eaLnBrk="1" fontAlgn="auto" latinLnBrk="0" hangingPunct="1">
              <a:lnSpc>
                <a:spcPts val="1080"/>
              </a:lnSpc>
              <a:spcBef>
                <a:spcPts val="0"/>
              </a:spcBef>
              <a:spcAft>
                <a:spcPts val="0"/>
              </a:spcAft>
              <a:buClrTx/>
              <a:buSzTx/>
              <a:buFont typeface="Arial" pitchFamily="34" charset="0"/>
              <a:buNone/>
              <a:tabLst/>
              <a:defRPr/>
            </a:pPr>
            <a:r>
              <a:rPr lang="de-DE" dirty="0"/>
              <a:t>Bildunterschrift hinzufügen</a:t>
            </a:r>
          </a:p>
        </p:txBody>
      </p:sp>
      <p:sp>
        <p:nvSpPr>
          <p:cNvPr id="4" name="Textplatzhalter 3"/>
          <p:cNvSpPr>
            <a:spLocks noGrp="1"/>
          </p:cNvSpPr>
          <p:nvPr>
            <p:ph type="body" sz="half" idx="2"/>
          </p:nvPr>
        </p:nvSpPr>
        <p:spPr>
          <a:xfrm>
            <a:off x="6156325" y="1652400"/>
            <a:ext cx="2482850" cy="2329337"/>
          </a:xfrm>
        </p:spPr>
        <p:txBody>
          <a:bodyPr lIns="0">
            <a:noAutofit/>
          </a:bodyPr>
          <a:lstStyle>
            <a:lvl1pPr marL="0" indent="0">
              <a:buNone/>
              <a:defRPr sz="1800" baseline="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e-DE" smtClean="0"/>
              <a:t>Formatvorlagen des Textmasters bearbeiten</a:t>
            </a:r>
          </a:p>
        </p:txBody>
      </p:sp>
      <p:sp>
        <p:nvSpPr>
          <p:cNvPr id="6" name="Fußzeilenplatzhalter 5"/>
          <p:cNvSpPr>
            <a:spLocks noGrp="1"/>
          </p:cNvSpPr>
          <p:nvPr>
            <p:ph type="ftr" sz="quarter" idx="11"/>
          </p:nvPr>
        </p:nvSpPr>
        <p:spPr/>
        <p:txBody>
          <a:bodyPr/>
          <a:lstStyle/>
          <a:p>
            <a:r>
              <a:rPr lang="de-DE" smtClean="0"/>
              <a:t>BMEL | Dialognetzwerk zukunftsfähige Landwirtschaft | 01.12.2022 |</a:t>
            </a:r>
            <a:endParaRPr lang="en-US"/>
          </a:p>
        </p:txBody>
      </p:sp>
      <p:sp>
        <p:nvSpPr>
          <p:cNvPr id="7" name="Foliennummernplatzhalter 6"/>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6439496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ld hochformatig mit Überschrift">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69172625-FF52-49D8-AAA8-5914E55D7E0F}"/>
              </a:ext>
            </a:extLst>
          </p:cNvPr>
          <p:cNvSpPr>
            <a:spLocks noGrp="1"/>
          </p:cNvSpPr>
          <p:nvPr>
            <p:ph type="title"/>
          </p:nvPr>
        </p:nvSpPr>
        <p:spPr/>
        <p:txBody>
          <a:bodyPr anchor="t" anchorCtr="0"/>
          <a:lstStyle/>
          <a:p>
            <a:r>
              <a:rPr lang="de-DE" smtClean="0"/>
              <a:t>Titelmasterformat durch Klicken bearbeiten</a:t>
            </a:r>
            <a:endParaRPr lang="de-DE" dirty="0"/>
          </a:p>
        </p:txBody>
      </p:sp>
      <p:sp>
        <p:nvSpPr>
          <p:cNvPr id="3" name="Bildplatzhalter 2"/>
          <p:cNvSpPr>
            <a:spLocks noGrp="1"/>
          </p:cNvSpPr>
          <p:nvPr>
            <p:ph type="pic" idx="1"/>
          </p:nvPr>
        </p:nvSpPr>
        <p:spPr>
          <a:xfrm>
            <a:off x="503237" y="1652588"/>
            <a:ext cx="2484438" cy="2665412"/>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smtClean="0"/>
              <a:t>Bild durch Klicken auf Symbol hinzufügen</a:t>
            </a:r>
            <a:endParaRPr lang="de-DE" dirty="0"/>
          </a:p>
        </p:txBody>
      </p:sp>
      <p:sp>
        <p:nvSpPr>
          <p:cNvPr id="10" name="Textplatzhalter 9">
            <a:extLst>
              <a:ext uri="{FF2B5EF4-FFF2-40B4-BE49-F238E27FC236}">
                <a16:creationId xmlns:a16="http://schemas.microsoft.com/office/drawing/2014/main" id="{C40E3CCD-0055-487A-8774-C6FCE6CC8547}"/>
              </a:ext>
            </a:extLst>
          </p:cNvPr>
          <p:cNvSpPr>
            <a:spLocks noGrp="1"/>
          </p:cNvSpPr>
          <p:nvPr>
            <p:ph type="body" sz="quarter" idx="13" hasCustomPrompt="1"/>
          </p:nvPr>
        </p:nvSpPr>
        <p:spPr>
          <a:xfrm>
            <a:off x="3348000" y="3996000"/>
            <a:ext cx="5292763" cy="360000"/>
          </a:xfrm>
        </p:spPr>
        <p:txBody>
          <a:bodyPr lIns="0" tIns="0" rIns="0" bIns="0">
            <a:noAutofit/>
          </a:bodyPr>
          <a:lstStyle>
            <a:lvl1pPr>
              <a:lnSpc>
                <a:spcPts val="1440"/>
              </a:lnSpc>
              <a:spcBef>
                <a:spcPts val="0"/>
              </a:spcBef>
              <a:defRPr sz="1200"/>
            </a:lvl1pPr>
          </a:lstStyle>
          <a:p>
            <a:pPr lvl="0"/>
            <a:r>
              <a:rPr lang="de-DE" dirty="0"/>
              <a:t>Bildunterschrift hinzufügen</a:t>
            </a:r>
          </a:p>
        </p:txBody>
      </p:sp>
      <p:sp>
        <p:nvSpPr>
          <p:cNvPr id="9" name="Textplatzhalter 8">
            <a:extLst>
              <a:ext uri="{FF2B5EF4-FFF2-40B4-BE49-F238E27FC236}">
                <a16:creationId xmlns:a16="http://schemas.microsoft.com/office/drawing/2014/main" id="{36807D1A-1D9B-45B3-94AA-26149712CF3D}"/>
              </a:ext>
            </a:extLst>
          </p:cNvPr>
          <p:cNvSpPr>
            <a:spLocks noGrp="1"/>
          </p:cNvSpPr>
          <p:nvPr>
            <p:ph type="body" sz="quarter" idx="14"/>
          </p:nvPr>
        </p:nvSpPr>
        <p:spPr>
          <a:xfrm>
            <a:off x="3348000" y="1652400"/>
            <a:ext cx="5292763" cy="2337910"/>
          </a:xfrm>
        </p:spPr>
        <p:txBody>
          <a:bodyPr lIns="0">
            <a:no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6" name="Fußzeilenplatzhalter 5"/>
          <p:cNvSpPr>
            <a:spLocks noGrp="1"/>
          </p:cNvSpPr>
          <p:nvPr>
            <p:ph type="ftr" sz="quarter" idx="11"/>
          </p:nvPr>
        </p:nvSpPr>
        <p:spPr/>
        <p:txBody>
          <a:bodyPr/>
          <a:lstStyle/>
          <a:p>
            <a:r>
              <a:rPr lang="de-DE" smtClean="0"/>
              <a:t>BMEL | Dialognetzwerk zukunftsfähige Landwirtschaft | 01.12.2022 |</a:t>
            </a:r>
            <a:endParaRPr lang="en-US"/>
          </a:p>
        </p:txBody>
      </p:sp>
      <p:sp>
        <p:nvSpPr>
          <p:cNvPr id="7" name="Foliennummernplatzhalter 6"/>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2258870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bsender">
    <p:spTree>
      <p:nvGrpSpPr>
        <p:cNvPr id="1" name=""/>
        <p:cNvGrpSpPr/>
        <p:nvPr/>
      </p:nvGrpSpPr>
      <p:grpSpPr>
        <a:xfrm>
          <a:off x="0" y="0"/>
          <a:ext cx="0" cy="0"/>
          <a:chOff x="0" y="0"/>
          <a:chExt cx="0" cy="0"/>
        </a:xfrm>
      </p:grpSpPr>
      <p:sp>
        <p:nvSpPr>
          <p:cNvPr id="2" name="Titel 1"/>
          <p:cNvSpPr>
            <a:spLocks noGrp="1"/>
          </p:cNvSpPr>
          <p:nvPr>
            <p:ph type="title"/>
          </p:nvPr>
        </p:nvSpPr>
        <p:spPr/>
        <p:txBody>
          <a:bodyPr anchor="t" anchorCtr="0"/>
          <a:lstStyle/>
          <a:p>
            <a:r>
              <a:rPr lang="de-DE" smtClean="0"/>
              <a:t>Titelmasterformat durch Klicken bearbeiten</a:t>
            </a:r>
            <a:endParaRPr lang="de-DE" dirty="0"/>
          </a:p>
        </p:txBody>
      </p:sp>
      <p:sp>
        <p:nvSpPr>
          <p:cNvPr id="3" name="Inhaltsplatzhalter 2"/>
          <p:cNvSpPr>
            <a:spLocks noGrp="1"/>
          </p:cNvSpPr>
          <p:nvPr>
            <p:ph idx="1" hasCustomPrompt="1"/>
          </p:nvPr>
        </p:nvSpPr>
        <p:spPr>
          <a:xfrm>
            <a:off x="503239" y="1652588"/>
            <a:ext cx="3888741" cy="1514475"/>
          </a:xfrm>
        </p:spPr>
        <p:txBody>
          <a:bodyPr lIns="0" numCol="1" anchor="t" anchorCtr="0"/>
          <a:lstStyle>
            <a:lvl1pPr>
              <a:lnSpc>
                <a:spcPct val="100000"/>
              </a:lnSpc>
              <a:spcBef>
                <a:spcPts val="0"/>
              </a:spcBef>
              <a:spcAft>
                <a:spcPts val="900"/>
              </a:spcAft>
              <a:defRPr/>
            </a:lvl1pPr>
            <a:lvl2pPr marL="0" indent="0">
              <a:lnSpc>
                <a:spcPts val="1440"/>
              </a:lnSpc>
              <a:spcBef>
                <a:spcPts val="0"/>
              </a:spcBef>
              <a:buNone/>
              <a:defRPr sz="1200"/>
            </a:lvl2pPr>
            <a:lvl3pPr marL="135731" indent="-135731">
              <a:lnSpc>
                <a:spcPts val="1440"/>
              </a:lnSpc>
              <a:tabLst>
                <a:tab pos="135731" algn="l"/>
              </a:tabLst>
              <a:defRPr sz="1200"/>
            </a:lvl3pPr>
            <a:lvl4pPr marL="270000" indent="-135000">
              <a:lnSpc>
                <a:spcPts val="1440"/>
              </a:lnSpc>
              <a:spcBef>
                <a:spcPts val="0"/>
              </a:spcBef>
              <a:defRPr sz="1200"/>
            </a:lvl4pPr>
            <a:lvl5pPr marL="407700" indent="-135000">
              <a:lnSpc>
                <a:spcPts val="1440"/>
              </a:lnSpc>
              <a:spcBef>
                <a:spcPts val="0"/>
              </a:spcBef>
              <a:defRPr sz="1200"/>
            </a:lvl5pPr>
          </a:lstStyle>
          <a:p>
            <a:pPr lvl="0"/>
            <a:r>
              <a:rPr lang="de-DE" dirty="0"/>
              <a:t>Text hinzufügen</a:t>
            </a:r>
          </a:p>
          <a:p>
            <a:pPr lvl="1"/>
            <a:r>
              <a:rPr lang="de-DE" dirty="0"/>
              <a:t>Bundesministerium</a:t>
            </a:r>
          </a:p>
          <a:p>
            <a:pPr lvl="1"/>
            <a:r>
              <a:rPr lang="de-DE" dirty="0"/>
              <a:t>Referat</a:t>
            </a:r>
          </a:p>
          <a:p>
            <a:pPr lvl="1"/>
            <a:r>
              <a:rPr lang="de-DE" dirty="0"/>
              <a:t>Straße</a:t>
            </a:r>
          </a:p>
          <a:p>
            <a:pPr lvl="1"/>
            <a:r>
              <a:rPr lang="de-DE" dirty="0"/>
              <a:t>PLZ Ort</a:t>
            </a:r>
          </a:p>
          <a:p>
            <a:pPr lvl="1"/>
            <a:endParaRPr lang="de-DE" dirty="0"/>
          </a:p>
        </p:txBody>
      </p:sp>
      <p:pic>
        <p:nvPicPr>
          <p:cNvPr id="7" name="Bild 4" descr="Logo Bundesministerium für Ernährung und Landwirtschaft" title="Logo BMEL">
            <a:extLst>
              <a:ext uri="{FF2B5EF4-FFF2-40B4-BE49-F238E27FC236}">
                <a16:creationId xmlns:a16="http://schemas.microsoft.com/office/drawing/2014/main" id="{93F32532-C00C-4529-AA64-A1F19AC5CA0F}"/>
              </a:ext>
            </a:extLst>
          </p:cNvPr>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04126" y="3671197"/>
            <a:ext cx="1993900" cy="12288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Fußzeilenplatzhalter 4"/>
          <p:cNvSpPr>
            <a:spLocks noGrp="1"/>
          </p:cNvSpPr>
          <p:nvPr>
            <p:ph type="ftr" sz="quarter" idx="11"/>
          </p:nvPr>
        </p:nvSpPr>
        <p:spPr/>
        <p:txBody>
          <a:bodyPr/>
          <a:lstStyle/>
          <a:p>
            <a:r>
              <a:rPr lang="de-DE" smtClean="0"/>
              <a:t>BMEL | Dialognetzwerk zukunftsfähige Landwirtschaft | 01.12.2022 |</a:t>
            </a:r>
            <a:endParaRPr lang="en-US"/>
          </a:p>
        </p:txBody>
      </p:sp>
      <p:sp>
        <p:nvSpPr>
          <p:cNvPr id="6" name="Foliennummernplatzhalter 5"/>
          <p:cNvSpPr>
            <a:spLocks noGrp="1"/>
          </p:cNvSpPr>
          <p:nvPr>
            <p:ph type="sldNum" sz="quarter" idx="12"/>
          </p:nvPr>
        </p:nvSpPr>
        <p:spPr/>
        <p:txBody>
          <a:bodyPr/>
          <a:lstStyle/>
          <a:p>
            <a:fld id="{DF28FB93-0A08-4E7D-8E63-9EFA29F1E093}" type="slidenum">
              <a:rPr lang="en-US" smtClean="0"/>
              <a:pPr/>
              <a:t>‹Nr.›</a:t>
            </a:fld>
            <a:endParaRPr lang="en-US"/>
          </a:p>
        </p:txBody>
      </p:sp>
      <p:sp>
        <p:nvSpPr>
          <p:cNvPr id="8" name="Textplatzhalter 7">
            <a:extLst>
              <a:ext uri="{FF2B5EF4-FFF2-40B4-BE49-F238E27FC236}">
                <a16:creationId xmlns:a16="http://schemas.microsoft.com/office/drawing/2014/main" id="{7984DF27-98BD-4B1B-9935-D7B8221CB15D}"/>
              </a:ext>
            </a:extLst>
          </p:cNvPr>
          <p:cNvSpPr>
            <a:spLocks noGrp="1"/>
          </p:cNvSpPr>
          <p:nvPr>
            <p:ph type="body" sz="quarter" idx="13" hasCustomPrompt="1"/>
          </p:nvPr>
        </p:nvSpPr>
        <p:spPr>
          <a:xfrm>
            <a:off x="4751388" y="2043882"/>
            <a:ext cx="3889375" cy="2214563"/>
          </a:xfrm>
        </p:spPr>
        <p:txBody>
          <a:bodyPr/>
          <a:lstStyle>
            <a:lvl1pPr>
              <a:lnSpc>
                <a:spcPts val="1440"/>
              </a:lnSpc>
              <a:spcBef>
                <a:spcPts val="0"/>
              </a:spcBef>
              <a:defRPr sz="1200"/>
            </a:lvl1pPr>
            <a:lvl2pPr>
              <a:lnSpc>
                <a:spcPts val="1440"/>
              </a:lnSpc>
              <a:spcBef>
                <a:spcPts val="0"/>
              </a:spcBef>
              <a:defRPr sz="1200"/>
            </a:lvl2pPr>
            <a:lvl3pPr>
              <a:lnSpc>
                <a:spcPts val="1440"/>
              </a:lnSpc>
              <a:spcBef>
                <a:spcPts val="0"/>
              </a:spcBef>
              <a:defRPr sz="1200"/>
            </a:lvl3pPr>
            <a:lvl4pPr>
              <a:lnSpc>
                <a:spcPts val="1440"/>
              </a:lnSpc>
              <a:spcBef>
                <a:spcPts val="0"/>
              </a:spcBef>
              <a:defRPr sz="1200"/>
            </a:lvl4pPr>
            <a:lvl5pPr>
              <a:lnSpc>
                <a:spcPts val="1440"/>
              </a:lnSpc>
              <a:spcBef>
                <a:spcPts val="0"/>
              </a:spcBef>
              <a:defRPr sz="1200"/>
            </a:lvl5pPr>
          </a:lstStyle>
          <a:p>
            <a:pPr lvl="0"/>
            <a:r>
              <a:rPr lang="de-DE" dirty="0"/>
              <a:t>Ansprechpartner</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0" name="Grafik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75061" y="3940175"/>
            <a:ext cx="1565702" cy="497221"/>
          </a:xfrm>
          <a:prstGeom prst="rect">
            <a:avLst/>
          </a:prstGeom>
        </p:spPr>
      </p:pic>
    </p:spTree>
    <p:extLst>
      <p:ext uri="{BB962C8B-B14F-4D97-AF65-F5344CB8AC3E}">
        <p14:creationId xmlns:p14="http://schemas.microsoft.com/office/powerpoint/2010/main" val="3224597332"/>
      </p:ext>
    </p:extLst>
  </p:cSld>
  <p:clrMapOvr>
    <a:masterClrMapping/>
  </p:clrMapOvr>
  <p:extLst mod="1">
    <p:ext uri="{DCECCB84-F9BA-43D5-87BE-67443E8EF086}">
      <p15:sldGuideLst xmlns:p15="http://schemas.microsoft.com/office/powerpoint/2012/main">
        <p15:guide id="1" orient="horz" pos="2935" userDrawn="1">
          <p15:clr>
            <a:srgbClr val="FBAE40"/>
          </p15:clr>
        </p15:guide>
        <p15:guide id="2" orient="horz" pos="2482"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3_Titelfolie">
    <p:spTree>
      <p:nvGrpSpPr>
        <p:cNvPr id="1" name=""/>
        <p:cNvGrpSpPr/>
        <p:nvPr/>
      </p:nvGrpSpPr>
      <p:grpSpPr>
        <a:xfrm>
          <a:off x="0" y="0"/>
          <a:ext cx="0" cy="0"/>
          <a:chOff x="0" y="0"/>
          <a:chExt cx="0" cy="0"/>
        </a:xfrm>
      </p:grpSpPr>
      <p:pic>
        <p:nvPicPr>
          <p:cNvPr id="21" name="Bild 2" descr="Bild 2"/>
          <p:cNvPicPr>
            <a:picLocks noChangeAspect="1"/>
          </p:cNvPicPr>
          <p:nvPr/>
        </p:nvPicPr>
        <p:blipFill>
          <a:blip r:embed="rId2">
            <a:extLst/>
          </a:blip>
          <a:stretch>
            <a:fillRect/>
          </a:stretch>
        </p:blipFill>
        <p:spPr>
          <a:xfrm>
            <a:off x="6934" y="2469208"/>
            <a:ext cx="8986129" cy="2674292"/>
          </a:xfrm>
          <a:prstGeom prst="rect">
            <a:avLst/>
          </a:prstGeom>
          <a:ln w="12700">
            <a:miter lim="400000"/>
          </a:ln>
        </p:spPr>
      </p:pic>
      <p:sp>
        <p:nvSpPr>
          <p:cNvPr id="22" name="Rechteck 6"/>
          <p:cNvSpPr/>
          <p:nvPr/>
        </p:nvSpPr>
        <p:spPr>
          <a:xfrm>
            <a:off x="-1" y="3415500"/>
            <a:ext cx="144002" cy="1728001"/>
          </a:xfrm>
          <a:prstGeom prst="rect">
            <a:avLst/>
          </a:prstGeom>
          <a:solidFill>
            <a:srgbClr val="1F8743"/>
          </a:solidFill>
          <a:ln w="12700">
            <a:miter lim="400000"/>
          </a:ln>
        </p:spPr>
        <p:txBody>
          <a:bodyPr lIns="45719" rIns="45719" anchor="ctr"/>
          <a:lstStyle/>
          <a:p>
            <a:pPr algn="ctr">
              <a:defRPr>
                <a:solidFill>
                  <a:srgbClr val="FFFFFF"/>
                </a:solidFill>
              </a:defRPr>
            </a:pPr>
            <a:endParaRPr/>
          </a:p>
        </p:txBody>
      </p:sp>
      <p:pic>
        <p:nvPicPr>
          <p:cNvPr id="24" name="Bild" descr="Bild"/>
          <p:cNvPicPr>
            <a:picLocks noChangeAspect="1"/>
          </p:cNvPicPr>
          <p:nvPr/>
        </p:nvPicPr>
        <p:blipFill>
          <a:blip r:embed="rId3">
            <a:extLst/>
          </a:blip>
          <a:stretch>
            <a:fillRect/>
          </a:stretch>
        </p:blipFill>
        <p:spPr>
          <a:xfrm>
            <a:off x="7942346" y="4516039"/>
            <a:ext cx="1202872" cy="215901"/>
          </a:xfrm>
          <a:prstGeom prst="rect">
            <a:avLst/>
          </a:prstGeom>
          <a:ln w="12700">
            <a:miter lim="400000"/>
          </a:ln>
        </p:spPr>
      </p:pic>
      <p:sp>
        <p:nvSpPr>
          <p:cNvPr id="25" name="Foliennummer"/>
          <p:cNvSpPr txBox="1">
            <a:spLocks noGrp="1"/>
          </p:cNvSpPr>
          <p:nvPr>
            <p:ph type="sldNum" sz="quarter" idx="2"/>
          </p:nvPr>
        </p:nvSpPr>
        <p:spPr>
          <a:prstGeom prst="rect">
            <a:avLst/>
          </a:prstGeom>
        </p:spPr>
        <p:txBody>
          <a:bodyPr/>
          <a:lstStyle/>
          <a:p>
            <a:fld id="{86CB4B4D-7CA3-9044-876B-883B54F8677D}" type="slidenum">
              <a:t>‹Nr.›</a:t>
            </a:fld>
            <a:endParaRPr/>
          </a:p>
        </p:txBody>
      </p:sp>
      <p:pic>
        <p:nvPicPr>
          <p:cNvPr id="7" name="Grafik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013457" y="483518"/>
            <a:ext cx="1626542" cy="516542"/>
          </a:xfrm>
          <a:prstGeom prst="rect">
            <a:avLst/>
          </a:prstGeom>
        </p:spPr>
      </p:pic>
      <p:pic>
        <p:nvPicPr>
          <p:cNvPr id="8" name="Grafik 7" descr="Logo Bundesministerium für Ernährung und Landwirtschaft" title="Logo BMEL">
            <a:extLst>
              <a:ext uri="{FF2B5EF4-FFF2-40B4-BE49-F238E27FC236}">
                <a16:creationId xmlns:a16="http://schemas.microsoft.com/office/drawing/2014/main" id="{0CBA5DBD-8FFB-4503-86A5-3EF7DBE5143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08800" y="255008"/>
            <a:ext cx="1999661" cy="1232383"/>
          </a:xfrm>
          <a:prstGeom prst="rect">
            <a:avLst/>
          </a:prstGeom>
        </p:spPr>
      </p:pic>
      <p:sp>
        <p:nvSpPr>
          <p:cNvPr id="9" name="Titel 1"/>
          <p:cNvSpPr>
            <a:spLocks noGrp="1"/>
          </p:cNvSpPr>
          <p:nvPr>
            <p:ph type="ctrTitle"/>
          </p:nvPr>
        </p:nvSpPr>
        <p:spPr>
          <a:xfrm>
            <a:off x="1008000" y="1652587"/>
            <a:ext cx="7632000" cy="558253"/>
          </a:xfrm>
        </p:spPr>
        <p:txBody>
          <a:bodyPr lIns="0" anchor="t" anchorCtr="0">
            <a:noAutofit/>
          </a:bodyPr>
          <a:lstStyle>
            <a:lvl1pPr algn="l">
              <a:lnSpc>
                <a:spcPts val="3300"/>
              </a:lnSpc>
              <a:defRPr sz="3000">
                <a:latin typeface="Cambria" panose="02040503050406030204" pitchFamily="18" charset="0"/>
              </a:defRPr>
            </a:lvl1pPr>
          </a:lstStyle>
          <a:p>
            <a:r>
              <a:rPr lang="de-DE" dirty="0" smtClean="0"/>
              <a:t>Titelmasterformat durch Klicken bearbeiten</a:t>
            </a:r>
            <a:endParaRPr lang="de-DE" dirty="0"/>
          </a:p>
        </p:txBody>
      </p:sp>
    </p:spTree>
    <p:extLst>
      <p:ext uri="{BB962C8B-B14F-4D97-AF65-F5344CB8AC3E}">
        <p14:creationId xmlns:p14="http://schemas.microsoft.com/office/powerpoint/2010/main" val="3536495099"/>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Inhalt einspaltig">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userDrawn="1">
            <p:custDataLst>
              <p:tags r:id="rId2"/>
            </p:custDataLs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spid="_x0000_s24758" name="think-cell Folie" r:id="rId5" imgW="416" imgH="416" progId="TCLayout.ActiveDocument.1">
                  <p:embed/>
                </p:oleObj>
              </mc:Choice>
              <mc:Fallback>
                <p:oleObj name="think-cell Folie" r:id="rId5" imgW="416" imgH="416" progId="TCLayout.ActiveDocument.1">
                  <p:embed/>
                  <p:pic>
                    <p:nvPicPr>
                      <p:cNvPr id="8" name="Objekt 7" hidden="1"/>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7" name="Rechteck 6" hidden="1"/>
          <p:cNvSpPr/>
          <p:nvPr userDrawn="1">
            <p:custDataLst>
              <p:tags r:id="rId3"/>
            </p:custDataLst>
          </p:nvPr>
        </p:nvSpPr>
        <p:spPr>
          <a:xfrm>
            <a:off x="0" y="0"/>
            <a:ext cx="119063" cy="119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de-DE" sz="1800" b="1" i="1" baseline="0" dirty="0">
              <a:latin typeface="Calibri" panose="020F0502020204030204" pitchFamily="34" charset="0"/>
              <a:ea typeface="+mj-ea"/>
              <a:cs typeface="+mj-cs"/>
              <a:sym typeface="Calibri" panose="020F0502020204030204" pitchFamily="34" charset="0"/>
            </a:endParaRPr>
          </a:p>
        </p:txBody>
      </p:sp>
      <p:sp>
        <p:nvSpPr>
          <p:cNvPr id="2" name="Titel 1"/>
          <p:cNvSpPr>
            <a:spLocks noGrp="1"/>
          </p:cNvSpPr>
          <p:nvPr>
            <p:ph type="title"/>
          </p:nvPr>
        </p:nvSpPr>
        <p:spPr>
          <a:xfrm>
            <a:off x="519908" y="236294"/>
            <a:ext cx="7758743" cy="544469"/>
          </a:xfrm>
        </p:spPr>
        <p:txBody>
          <a:bodyPr/>
          <a:lstStyle>
            <a:lvl1pPr>
              <a:lnSpc>
                <a:spcPct val="97000"/>
              </a:lnSpc>
              <a:defRPr/>
            </a:lvl1pPr>
          </a:lstStyle>
          <a:p>
            <a:r>
              <a:rPr lang="de-DE"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Datumsplatzhalter 3"/>
          <p:cNvSpPr>
            <a:spLocks noGrp="1"/>
          </p:cNvSpPr>
          <p:nvPr>
            <p:ph type="dt" sz="half" idx="10"/>
          </p:nvPr>
        </p:nvSpPr>
        <p:spPr/>
        <p:txBody>
          <a:bodyPr/>
          <a:lstStyle/>
          <a:p>
            <a:fld id="{DB15D53F-F3AC-466C-B444-2AE05FAC074C}" type="datetime1">
              <a:rPr lang="de-DE" smtClean="0"/>
              <a:t>21.06.2024</a:t>
            </a:fld>
            <a:endParaRPr lang="de-DE"/>
          </a:p>
        </p:txBody>
      </p:sp>
      <p:sp>
        <p:nvSpPr>
          <p:cNvPr id="6" name="Foliennummernplatzhalter 5"/>
          <p:cNvSpPr>
            <a:spLocks noGrp="1"/>
          </p:cNvSpPr>
          <p:nvPr>
            <p:ph type="sldNum" sz="quarter" idx="12"/>
          </p:nvPr>
        </p:nvSpPr>
        <p:spPr/>
        <p:txBody>
          <a:bodyPr/>
          <a:lstStyle/>
          <a:p>
            <a:fld id="{D4A18DF9-8FF6-4BA5-BC52-5FB4772E2292}" type="slidenum">
              <a:rPr lang="de-DE" smtClean="0"/>
              <a:t>‹Nr.›</a:t>
            </a:fld>
            <a:endParaRPr lang="de-DE"/>
          </a:p>
        </p:txBody>
      </p:sp>
      <p:sp>
        <p:nvSpPr>
          <p:cNvPr id="11" name="Textplatzhalter 10"/>
          <p:cNvSpPr>
            <a:spLocks noGrp="1"/>
          </p:cNvSpPr>
          <p:nvPr>
            <p:ph type="body" sz="quarter" idx="13"/>
          </p:nvPr>
        </p:nvSpPr>
        <p:spPr>
          <a:xfrm>
            <a:off x="519909" y="817474"/>
            <a:ext cx="8106370" cy="276999"/>
          </a:xfrm>
        </p:spPr>
        <p:txBody>
          <a:bodyPr wrap="square">
            <a:spAutoFit/>
          </a:bodyPr>
          <a:lstStyle>
            <a:lvl1pPr marL="0" indent="0">
              <a:buNone/>
              <a:defRPr i="1"/>
            </a:lvl1pPr>
          </a:lstStyle>
          <a:p>
            <a:pPr lvl="0"/>
            <a:r>
              <a:rPr lang="de-DE" smtClean="0"/>
              <a:t>Formatvorlagen des Textmasters bearbeiten</a:t>
            </a:r>
          </a:p>
        </p:txBody>
      </p:sp>
      <p:sp>
        <p:nvSpPr>
          <p:cNvPr id="14" name="Textplatzhalter 13"/>
          <p:cNvSpPr>
            <a:spLocks noGrp="1"/>
          </p:cNvSpPr>
          <p:nvPr>
            <p:ph type="body" sz="quarter" idx="14"/>
          </p:nvPr>
        </p:nvSpPr>
        <p:spPr>
          <a:xfrm>
            <a:off x="519909" y="143961"/>
            <a:ext cx="1623842" cy="92333"/>
          </a:xfrm>
        </p:spPr>
        <p:txBody>
          <a:bodyPr wrap="none">
            <a:spAutoFit/>
          </a:bodyPr>
          <a:lstStyle>
            <a:lvl1pPr marL="0" indent="0">
              <a:lnSpc>
                <a:spcPct val="100000"/>
              </a:lnSpc>
              <a:spcBef>
                <a:spcPts val="0"/>
              </a:spcBef>
              <a:buNone/>
              <a:defRPr sz="600" b="1">
                <a:solidFill>
                  <a:schemeClr val="tx2"/>
                </a:solidFill>
              </a:defRPr>
            </a:lvl1pPr>
          </a:lstStyle>
          <a:p>
            <a:pPr lvl="0"/>
            <a:r>
              <a:rPr lang="de-DE" smtClean="0"/>
              <a:t>Formatvorlagen des Textmasters bearbeiten</a:t>
            </a:r>
          </a:p>
        </p:txBody>
      </p:sp>
      <p:sp>
        <p:nvSpPr>
          <p:cNvPr id="17" name="Textplatzhalter 16"/>
          <p:cNvSpPr>
            <a:spLocks noGrp="1"/>
          </p:cNvSpPr>
          <p:nvPr>
            <p:ph type="body" sz="quarter" idx="15" hasCustomPrompt="1"/>
          </p:nvPr>
        </p:nvSpPr>
        <p:spPr>
          <a:xfrm>
            <a:off x="519908" y="4840691"/>
            <a:ext cx="3783606" cy="184666"/>
          </a:xfrm>
        </p:spPr>
        <p:txBody>
          <a:bodyPr wrap="square" anchor="b" anchorCtr="0">
            <a:spAutoFit/>
          </a:bodyPr>
          <a:lstStyle>
            <a:lvl1pPr marL="0" indent="0">
              <a:lnSpc>
                <a:spcPct val="100000"/>
              </a:lnSpc>
              <a:spcBef>
                <a:spcPts val="0"/>
              </a:spcBef>
              <a:spcAft>
                <a:spcPts val="0"/>
              </a:spcAft>
              <a:buNone/>
              <a:defRPr sz="600" b="1">
                <a:solidFill>
                  <a:schemeClr val="tx2"/>
                </a:solidFill>
              </a:defRPr>
            </a:lvl1pPr>
          </a:lstStyle>
          <a:p>
            <a:pPr lvl="0"/>
            <a:r>
              <a:rPr lang="de-DE" dirty="0" smtClean="0"/>
              <a:t>Fußnote </a:t>
            </a:r>
          </a:p>
          <a:p>
            <a:pPr lvl="0"/>
            <a:r>
              <a:rPr lang="de-DE" dirty="0" smtClean="0"/>
              <a:t>Quellenangabe</a:t>
            </a:r>
          </a:p>
        </p:txBody>
      </p:sp>
      <p:sp>
        <p:nvSpPr>
          <p:cNvPr id="13" name="Fußzeilenplatzhalter 4"/>
          <p:cNvSpPr>
            <a:spLocks noGrp="1"/>
          </p:cNvSpPr>
          <p:nvPr>
            <p:ph type="ftr" sz="quarter" idx="3"/>
          </p:nvPr>
        </p:nvSpPr>
        <p:spPr bwMode="gray">
          <a:xfrm>
            <a:off x="4838700" y="4900640"/>
            <a:ext cx="2808104" cy="125307"/>
          </a:xfrm>
          <a:prstGeom prst="rect">
            <a:avLst/>
          </a:prstGeom>
        </p:spPr>
        <p:txBody>
          <a:bodyPr vert="horz" lIns="0" tIns="0" rIns="0" bIns="0" rtlCol="0" anchor="b" anchorCtr="0"/>
          <a:lstStyle>
            <a:lvl1pPr algn="l" eaLnBrk="1" fontAlgn="auto" hangingPunct="1">
              <a:spcBef>
                <a:spcPts val="0"/>
              </a:spcBef>
              <a:spcAft>
                <a:spcPts val="0"/>
              </a:spcAft>
              <a:defRPr sz="600" b="1" smtClean="0">
                <a:solidFill>
                  <a:schemeClr val="tx2"/>
                </a:solidFill>
                <a:latin typeface="+mn-lt"/>
                <a:cs typeface="Arial" panose="020B0604020202020204" pitchFamily="34" charset="0"/>
              </a:defRPr>
            </a:lvl1pPr>
          </a:lstStyle>
          <a:p>
            <a:pPr>
              <a:defRPr/>
            </a:pPr>
            <a:r>
              <a:rPr lang="de-DE" smtClean="0"/>
              <a:t>Präsentationstitel</a:t>
            </a:r>
            <a:endParaRPr lang="de-DE" dirty="0"/>
          </a:p>
        </p:txBody>
      </p:sp>
    </p:spTree>
    <p:extLst>
      <p:ext uri="{BB962C8B-B14F-4D97-AF65-F5344CB8AC3E}">
        <p14:creationId xmlns:p14="http://schemas.microsoft.com/office/powerpoint/2010/main" val="311166721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Inhalt einspaltig">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userDrawn="1">
            <p:custDataLst>
              <p:tags r:id="rId2"/>
            </p:custDataLs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spid="_x0000_s71852" name="think-cell Folie" r:id="rId5" imgW="416" imgH="416" progId="TCLayout.ActiveDocument.1">
                  <p:embed/>
                </p:oleObj>
              </mc:Choice>
              <mc:Fallback>
                <p:oleObj name="think-cell Folie" r:id="rId5" imgW="416" imgH="416" progId="TCLayout.ActiveDocument.1">
                  <p:embed/>
                  <p:pic>
                    <p:nvPicPr>
                      <p:cNvPr id="8" name="Objekt 7" hidden="1"/>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7" name="Rechteck 6" hidden="1"/>
          <p:cNvSpPr/>
          <p:nvPr userDrawn="1">
            <p:custDataLst>
              <p:tags r:id="rId3"/>
            </p:custDataLst>
          </p:nvPr>
        </p:nvSpPr>
        <p:spPr>
          <a:xfrm>
            <a:off x="0" y="0"/>
            <a:ext cx="119063" cy="119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de-DE" sz="1800" b="1" i="1" baseline="0" dirty="0">
              <a:latin typeface="Calibri" panose="020F0502020204030204" pitchFamily="34" charset="0"/>
              <a:ea typeface="+mj-ea"/>
              <a:cs typeface="+mj-cs"/>
              <a:sym typeface="Calibri" panose="020F0502020204030204" pitchFamily="34" charset="0"/>
            </a:endParaRPr>
          </a:p>
        </p:txBody>
      </p:sp>
      <p:sp>
        <p:nvSpPr>
          <p:cNvPr id="2" name="Titel 1"/>
          <p:cNvSpPr>
            <a:spLocks noGrp="1"/>
          </p:cNvSpPr>
          <p:nvPr>
            <p:ph type="title"/>
          </p:nvPr>
        </p:nvSpPr>
        <p:spPr>
          <a:xfrm>
            <a:off x="519908" y="236294"/>
            <a:ext cx="7758743" cy="544469"/>
          </a:xfrm>
        </p:spPr>
        <p:txBody>
          <a:bodyPr/>
          <a:lstStyle>
            <a:lvl1pPr>
              <a:lnSpc>
                <a:spcPct val="97000"/>
              </a:lnSpc>
              <a:defRPr/>
            </a:lvl1pPr>
          </a:lstStyle>
          <a:p>
            <a:r>
              <a:rPr lang="de-DE"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Datumsplatzhalter 3"/>
          <p:cNvSpPr>
            <a:spLocks noGrp="1"/>
          </p:cNvSpPr>
          <p:nvPr>
            <p:ph type="dt" sz="half" idx="10"/>
          </p:nvPr>
        </p:nvSpPr>
        <p:spPr/>
        <p:txBody>
          <a:bodyPr/>
          <a:lstStyle/>
          <a:p>
            <a:endParaRPr lang="de-DE"/>
          </a:p>
        </p:txBody>
      </p:sp>
      <p:sp>
        <p:nvSpPr>
          <p:cNvPr id="6" name="Foliennummernplatzhalter 5"/>
          <p:cNvSpPr>
            <a:spLocks noGrp="1"/>
          </p:cNvSpPr>
          <p:nvPr>
            <p:ph type="sldNum" sz="quarter" idx="12"/>
          </p:nvPr>
        </p:nvSpPr>
        <p:spPr/>
        <p:txBody>
          <a:bodyPr/>
          <a:lstStyle/>
          <a:p>
            <a:fld id="{D4A18DF9-8FF6-4BA5-BC52-5FB4772E2292}" type="slidenum">
              <a:rPr lang="de-DE" smtClean="0"/>
              <a:t>‹Nr.›</a:t>
            </a:fld>
            <a:endParaRPr lang="de-DE"/>
          </a:p>
        </p:txBody>
      </p:sp>
      <p:sp>
        <p:nvSpPr>
          <p:cNvPr id="11" name="Textplatzhalter 10"/>
          <p:cNvSpPr>
            <a:spLocks noGrp="1"/>
          </p:cNvSpPr>
          <p:nvPr>
            <p:ph type="body" sz="quarter" idx="13"/>
          </p:nvPr>
        </p:nvSpPr>
        <p:spPr>
          <a:xfrm>
            <a:off x="519909" y="817474"/>
            <a:ext cx="8106370" cy="276999"/>
          </a:xfrm>
        </p:spPr>
        <p:txBody>
          <a:bodyPr wrap="square">
            <a:spAutoFit/>
          </a:bodyPr>
          <a:lstStyle>
            <a:lvl1pPr marL="0" indent="0">
              <a:buNone/>
              <a:defRPr i="1"/>
            </a:lvl1pPr>
          </a:lstStyle>
          <a:p>
            <a:pPr lvl="0"/>
            <a:r>
              <a:rPr lang="de-DE" smtClean="0"/>
              <a:t>Formatvorlagen des Textmasters bearbeiten</a:t>
            </a:r>
          </a:p>
        </p:txBody>
      </p:sp>
      <p:sp>
        <p:nvSpPr>
          <p:cNvPr id="14" name="Textplatzhalter 13"/>
          <p:cNvSpPr>
            <a:spLocks noGrp="1"/>
          </p:cNvSpPr>
          <p:nvPr>
            <p:ph type="body" sz="quarter" idx="14"/>
          </p:nvPr>
        </p:nvSpPr>
        <p:spPr>
          <a:xfrm>
            <a:off x="519909" y="143961"/>
            <a:ext cx="1623842" cy="92333"/>
          </a:xfrm>
        </p:spPr>
        <p:txBody>
          <a:bodyPr wrap="none">
            <a:spAutoFit/>
          </a:bodyPr>
          <a:lstStyle>
            <a:lvl1pPr marL="0" indent="0">
              <a:lnSpc>
                <a:spcPct val="100000"/>
              </a:lnSpc>
              <a:spcBef>
                <a:spcPts val="0"/>
              </a:spcBef>
              <a:buNone/>
              <a:defRPr sz="600" b="1">
                <a:solidFill>
                  <a:schemeClr val="tx2"/>
                </a:solidFill>
              </a:defRPr>
            </a:lvl1pPr>
          </a:lstStyle>
          <a:p>
            <a:pPr lvl="0"/>
            <a:r>
              <a:rPr lang="de-DE" smtClean="0"/>
              <a:t>Formatvorlagen des Textmasters bearbeiten</a:t>
            </a:r>
          </a:p>
        </p:txBody>
      </p:sp>
      <p:sp>
        <p:nvSpPr>
          <p:cNvPr id="17" name="Textplatzhalter 16"/>
          <p:cNvSpPr>
            <a:spLocks noGrp="1"/>
          </p:cNvSpPr>
          <p:nvPr>
            <p:ph type="body" sz="quarter" idx="15" hasCustomPrompt="1"/>
          </p:nvPr>
        </p:nvSpPr>
        <p:spPr>
          <a:xfrm>
            <a:off x="519908" y="4840691"/>
            <a:ext cx="3783606" cy="184666"/>
          </a:xfrm>
        </p:spPr>
        <p:txBody>
          <a:bodyPr wrap="square" anchor="b" anchorCtr="0">
            <a:spAutoFit/>
          </a:bodyPr>
          <a:lstStyle>
            <a:lvl1pPr marL="0" indent="0">
              <a:lnSpc>
                <a:spcPct val="100000"/>
              </a:lnSpc>
              <a:spcBef>
                <a:spcPts val="0"/>
              </a:spcBef>
              <a:spcAft>
                <a:spcPts val="0"/>
              </a:spcAft>
              <a:buNone/>
              <a:defRPr sz="600" b="1">
                <a:solidFill>
                  <a:schemeClr val="tx2"/>
                </a:solidFill>
              </a:defRPr>
            </a:lvl1pPr>
          </a:lstStyle>
          <a:p>
            <a:pPr lvl="0"/>
            <a:r>
              <a:rPr lang="de-DE" dirty="0" smtClean="0"/>
              <a:t>Fußnote </a:t>
            </a:r>
          </a:p>
          <a:p>
            <a:pPr lvl="0"/>
            <a:r>
              <a:rPr lang="de-DE" dirty="0" smtClean="0"/>
              <a:t>Quellenangabe</a:t>
            </a:r>
          </a:p>
        </p:txBody>
      </p:sp>
      <p:sp>
        <p:nvSpPr>
          <p:cNvPr id="13" name="Fußzeilenplatzhalter 4"/>
          <p:cNvSpPr>
            <a:spLocks noGrp="1"/>
          </p:cNvSpPr>
          <p:nvPr>
            <p:ph type="ftr" sz="quarter" idx="3"/>
          </p:nvPr>
        </p:nvSpPr>
        <p:spPr bwMode="gray">
          <a:xfrm>
            <a:off x="4838700" y="4900640"/>
            <a:ext cx="2808104" cy="125307"/>
          </a:xfrm>
          <a:prstGeom prst="rect">
            <a:avLst/>
          </a:prstGeom>
        </p:spPr>
        <p:txBody>
          <a:bodyPr vert="horz" lIns="0" tIns="0" rIns="0" bIns="0" rtlCol="0" anchor="b" anchorCtr="0"/>
          <a:lstStyle>
            <a:lvl1pPr algn="l" eaLnBrk="1" fontAlgn="auto" hangingPunct="1">
              <a:spcBef>
                <a:spcPts val="0"/>
              </a:spcBef>
              <a:spcAft>
                <a:spcPts val="0"/>
              </a:spcAft>
              <a:defRPr sz="600" b="1" smtClean="0">
                <a:solidFill>
                  <a:schemeClr val="tx2"/>
                </a:solidFill>
                <a:latin typeface="+mn-lt"/>
                <a:cs typeface="Arial" panose="020B0604020202020204" pitchFamily="34" charset="0"/>
              </a:defRPr>
            </a:lvl1pPr>
          </a:lstStyle>
          <a:p>
            <a:pPr>
              <a:defRPr/>
            </a:pPr>
            <a:r>
              <a:rPr lang="de-DE" smtClean="0"/>
              <a:t>BMEL | Dialognetzwerk zukunftsfähige Landwirtschaft | 01.12.2022 |</a:t>
            </a:r>
            <a:endParaRPr lang="de-DE" dirty="0"/>
          </a:p>
        </p:txBody>
      </p:sp>
    </p:spTree>
    <p:extLst>
      <p:ext uri="{BB962C8B-B14F-4D97-AF65-F5344CB8AC3E}">
        <p14:creationId xmlns:p14="http://schemas.microsoft.com/office/powerpoint/2010/main" val="63582301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alternativ, 1-zeilig">
    <p:bg>
      <p:bgPr>
        <a:solidFill>
          <a:srgbClr val="1F8743"/>
        </a:solidFill>
        <a:effectLst/>
      </p:bgPr>
    </p:bg>
    <p:spTree>
      <p:nvGrpSpPr>
        <p:cNvPr id="1" name=""/>
        <p:cNvGrpSpPr/>
        <p:nvPr/>
      </p:nvGrpSpPr>
      <p:grpSpPr>
        <a:xfrm>
          <a:off x="0" y="0"/>
          <a:ext cx="0" cy="0"/>
          <a:chOff x="0" y="0"/>
          <a:chExt cx="0" cy="0"/>
        </a:xfrm>
      </p:grpSpPr>
      <p:sp>
        <p:nvSpPr>
          <p:cNvPr id="8" name="Rechteck 1">
            <a:extLst>
              <a:ext uri="{FF2B5EF4-FFF2-40B4-BE49-F238E27FC236}">
                <a16:creationId xmlns:a16="http://schemas.microsoft.com/office/drawing/2014/main" id="{DBA3D50E-8EE7-4D3A-897C-3B683333F27D}"/>
              </a:ext>
              <a:ext uri="{C183D7F6-B498-43B3-948B-1728B52AA6E4}">
                <adec:decorative xmlns="" xmlns:adec="http://schemas.microsoft.com/office/drawing/2017/decorative" val="1"/>
              </a:ext>
            </a:extLst>
          </p:cNvPr>
          <p:cNvSpPr/>
          <p:nvPr userDrawn="1"/>
        </p:nvSpPr>
        <p:spPr bwMode="gray">
          <a:xfrm>
            <a:off x="204788" y="145255"/>
            <a:ext cx="8729663" cy="256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endParaRPr lang="de-DE" sz="1350" b="0" i="0" dirty="0">
              <a:solidFill>
                <a:srgbClr val="A5A5A5"/>
              </a:solidFill>
              <a:latin typeface="BundesSans Office" panose="020B0002030500000203" pitchFamily="34" charset="0"/>
              <a:ea typeface="ＭＳ Ｐゴシック" charset="0"/>
            </a:endParaRPr>
          </a:p>
        </p:txBody>
      </p:sp>
      <p:sp>
        <p:nvSpPr>
          <p:cNvPr id="2" name="Titel 1"/>
          <p:cNvSpPr>
            <a:spLocks noGrp="1"/>
          </p:cNvSpPr>
          <p:nvPr>
            <p:ph type="ctrTitle"/>
          </p:nvPr>
        </p:nvSpPr>
        <p:spPr>
          <a:xfrm>
            <a:off x="1008000" y="1652587"/>
            <a:ext cx="7632000" cy="558253"/>
          </a:xfrm>
        </p:spPr>
        <p:txBody>
          <a:bodyPr lIns="0" anchor="t" anchorCtr="0">
            <a:noAutofit/>
          </a:bodyPr>
          <a:lstStyle>
            <a:lvl1pPr algn="l">
              <a:lnSpc>
                <a:spcPts val="3300"/>
              </a:lnSpc>
              <a:defRPr sz="3000">
                <a:latin typeface="Cambria" panose="02040503050406030204" pitchFamily="18" charset="0"/>
              </a:defRPr>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1008000" y="2210841"/>
            <a:ext cx="7632000" cy="324000"/>
          </a:xfrm>
        </p:spPr>
        <p:txBody>
          <a:bodyPr lIns="0">
            <a:noAutofit/>
          </a:bodyPr>
          <a:lstStyle>
            <a:lvl1pPr marL="0" indent="0" algn="l">
              <a:lnSpc>
                <a:spcPts val="2200"/>
              </a:lnSpc>
              <a:spcBef>
                <a:spcPts val="0"/>
              </a:spcBef>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e-DE" dirty="0" smtClean="0"/>
              <a:t>Formatvorlage des Untertitelmasters durch Klicken bearbeiten</a:t>
            </a:r>
            <a:endParaRPr lang="de-DE" dirty="0"/>
          </a:p>
        </p:txBody>
      </p:sp>
      <p:pic>
        <p:nvPicPr>
          <p:cNvPr id="11" name="Grafik 10" descr="Logo Bundesministerium für Ernährung und Landwirtschaft" title="Logo BMEL">
            <a:extLst>
              <a:ext uri="{FF2B5EF4-FFF2-40B4-BE49-F238E27FC236}">
                <a16:creationId xmlns:a16="http://schemas.microsoft.com/office/drawing/2014/main" id="{6BD7599A-A2C7-44CB-B4DC-D2259417DA9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800" y="255008"/>
            <a:ext cx="1999661" cy="1232383"/>
          </a:xfrm>
          <a:prstGeom prst="rect">
            <a:avLst/>
          </a:prstGeom>
        </p:spPr>
      </p:pic>
      <p:pic>
        <p:nvPicPr>
          <p:cNvPr id="4" name="Grafik 3" descr="Informationskanäle des Bundesministeriums für Ernährung und Landwirtschaft:&#10;Webseite: www.bmel.de&#10;Twitter: @bmel&#10;Instagram: Lebensministerium&#10;" title="Weitere Informationen"/>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0000" y="4320000"/>
            <a:ext cx="1409007" cy="253538"/>
          </a:xfrm>
          <a:prstGeom prst="rect">
            <a:avLst/>
          </a:prstGeom>
        </p:spPr>
      </p:pic>
      <p:pic>
        <p:nvPicPr>
          <p:cNvPr id="9" name="Grafik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013457" y="483518"/>
            <a:ext cx="1626542" cy="516542"/>
          </a:xfrm>
          <a:prstGeom prst="rect">
            <a:avLst/>
          </a:prstGeom>
        </p:spPr>
      </p:pic>
    </p:spTree>
    <p:extLst>
      <p:ext uri="{BB962C8B-B14F-4D97-AF65-F5344CB8AC3E}">
        <p14:creationId xmlns:p14="http://schemas.microsoft.com/office/powerpoint/2010/main" val="2957189320"/>
      </p:ext>
    </p:extLst>
  </p:cSld>
  <p:clrMapOvr>
    <a:masterClrMapping/>
  </p:clrMapOvr>
  <p:extLst mod="1">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4_Titelfolie">
    <p:spTree>
      <p:nvGrpSpPr>
        <p:cNvPr id="1" name=""/>
        <p:cNvGrpSpPr/>
        <p:nvPr/>
      </p:nvGrpSpPr>
      <p:grpSpPr>
        <a:xfrm>
          <a:off x="0" y="0"/>
          <a:ext cx="0" cy="0"/>
          <a:chOff x="0" y="0"/>
          <a:chExt cx="0" cy="0"/>
        </a:xfrm>
      </p:grpSpPr>
      <p:pic>
        <p:nvPicPr>
          <p:cNvPr id="21" name="Bild 2" descr="Bild 2"/>
          <p:cNvPicPr>
            <a:picLocks noChangeAspect="1"/>
          </p:cNvPicPr>
          <p:nvPr/>
        </p:nvPicPr>
        <p:blipFill>
          <a:blip r:embed="rId2">
            <a:extLst/>
          </a:blip>
          <a:stretch>
            <a:fillRect/>
          </a:stretch>
        </p:blipFill>
        <p:spPr>
          <a:xfrm>
            <a:off x="6934" y="2469208"/>
            <a:ext cx="8986129" cy="2674292"/>
          </a:xfrm>
          <a:prstGeom prst="rect">
            <a:avLst/>
          </a:prstGeom>
          <a:ln w="12700">
            <a:miter lim="400000"/>
          </a:ln>
        </p:spPr>
      </p:pic>
      <p:sp>
        <p:nvSpPr>
          <p:cNvPr id="22" name="Rechteck 6"/>
          <p:cNvSpPr/>
          <p:nvPr/>
        </p:nvSpPr>
        <p:spPr>
          <a:xfrm>
            <a:off x="-1" y="3415500"/>
            <a:ext cx="144002" cy="1728001"/>
          </a:xfrm>
          <a:prstGeom prst="rect">
            <a:avLst/>
          </a:prstGeom>
          <a:solidFill>
            <a:srgbClr val="1F8743"/>
          </a:solidFill>
          <a:ln w="12700">
            <a:miter lim="400000"/>
          </a:ln>
        </p:spPr>
        <p:txBody>
          <a:bodyPr lIns="45719" rIns="45719" anchor="ctr"/>
          <a:lstStyle/>
          <a:p>
            <a:pPr algn="ctr">
              <a:defRPr>
                <a:solidFill>
                  <a:srgbClr val="FFFFFF"/>
                </a:solidFill>
              </a:defRPr>
            </a:pPr>
            <a:endParaRPr/>
          </a:p>
        </p:txBody>
      </p:sp>
      <p:pic>
        <p:nvPicPr>
          <p:cNvPr id="23" name="BMEL_2017_Office_Farbe_de.png" descr="BMEL_2017_Office_Farbe_de.png"/>
          <p:cNvPicPr>
            <a:picLocks noChangeAspect="1"/>
          </p:cNvPicPr>
          <p:nvPr/>
        </p:nvPicPr>
        <p:blipFill>
          <a:blip r:embed="rId3">
            <a:extLst/>
          </a:blip>
          <a:stretch>
            <a:fillRect/>
          </a:stretch>
        </p:blipFill>
        <p:spPr>
          <a:xfrm>
            <a:off x="169622" y="165100"/>
            <a:ext cx="1477109" cy="914400"/>
          </a:xfrm>
          <a:prstGeom prst="rect">
            <a:avLst/>
          </a:prstGeom>
          <a:ln w="12700">
            <a:miter lim="400000"/>
          </a:ln>
        </p:spPr>
      </p:pic>
      <p:pic>
        <p:nvPicPr>
          <p:cNvPr id="24" name="Bild" descr="Bild"/>
          <p:cNvPicPr>
            <a:picLocks noChangeAspect="1"/>
          </p:cNvPicPr>
          <p:nvPr/>
        </p:nvPicPr>
        <p:blipFill>
          <a:blip r:embed="rId4">
            <a:extLst/>
          </a:blip>
          <a:stretch>
            <a:fillRect/>
          </a:stretch>
        </p:blipFill>
        <p:spPr>
          <a:xfrm>
            <a:off x="7942346" y="4516039"/>
            <a:ext cx="1202872" cy="215901"/>
          </a:xfrm>
          <a:prstGeom prst="rect">
            <a:avLst/>
          </a:prstGeom>
          <a:ln w="12700">
            <a:miter lim="400000"/>
          </a:ln>
        </p:spPr>
      </p:pic>
      <p:sp>
        <p:nvSpPr>
          <p:cNvPr id="25"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extLst>
      <p:ext uri="{BB962C8B-B14F-4D97-AF65-F5344CB8AC3E}">
        <p14:creationId xmlns:p14="http://schemas.microsoft.com/office/powerpoint/2010/main" val="319395421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folie alternativ, 2-zeilig">
    <p:bg>
      <p:bgPr>
        <a:solidFill>
          <a:srgbClr val="1F8743"/>
        </a:solidFill>
        <a:effectLst/>
      </p:bgPr>
    </p:bg>
    <p:spTree>
      <p:nvGrpSpPr>
        <p:cNvPr id="1" name=""/>
        <p:cNvGrpSpPr/>
        <p:nvPr/>
      </p:nvGrpSpPr>
      <p:grpSpPr>
        <a:xfrm>
          <a:off x="0" y="0"/>
          <a:ext cx="0" cy="0"/>
          <a:chOff x="0" y="0"/>
          <a:chExt cx="0" cy="0"/>
        </a:xfrm>
      </p:grpSpPr>
      <p:sp>
        <p:nvSpPr>
          <p:cNvPr id="8" name="Rechteck 1">
            <a:extLst>
              <a:ext uri="{FF2B5EF4-FFF2-40B4-BE49-F238E27FC236}">
                <a16:creationId xmlns:a16="http://schemas.microsoft.com/office/drawing/2014/main" id="{DBA3D50E-8EE7-4D3A-897C-3B683333F27D}"/>
              </a:ext>
              <a:ext uri="{C183D7F6-B498-43B3-948B-1728B52AA6E4}">
                <adec:decorative xmlns="" xmlns:adec="http://schemas.microsoft.com/office/drawing/2017/decorative" val="1"/>
              </a:ext>
            </a:extLst>
          </p:cNvPr>
          <p:cNvSpPr/>
          <p:nvPr userDrawn="1"/>
        </p:nvSpPr>
        <p:spPr bwMode="gray">
          <a:xfrm>
            <a:off x="204788" y="145255"/>
            <a:ext cx="8729663" cy="30012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endParaRPr lang="de-DE" sz="1350" b="0" i="0" dirty="0">
              <a:solidFill>
                <a:srgbClr val="A5A5A5"/>
              </a:solidFill>
              <a:latin typeface="BundesSans Office" panose="020B0002030500000203" pitchFamily="34" charset="0"/>
              <a:ea typeface="ＭＳ Ｐゴシック" charset="0"/>
            </a:endParaRPr>
          </a:p>
        </p:txBody>
      </p:sp>
      <p:sp>
        <p:nvSpPr>
          <p:cNvPr id="2" name="Titel 1"/>
          <p:cNvSpPr>
            <a:spLocks noGrp="1"/>
          </p:cNvSpPr>
          <p:nvPr>
            <p:ph type="ctrTitle"/>
          </p:nvPr>
        </p:nvSpPr>
        <p:spPr>
          <a:xfrm>
            <a:off x="1008000" y="1652797"/>
            <a:ext cx="7632000" cy="990997"/>
          </a:xfrm>
        </p:spPr>
        <p:txBody>
          <a:bodyPr anchor="t" anchorCtr="0">
            <a:noAutofit/>
          </a:bodyPr>
          <a:lstStyle>
            <a:lvl1pPr algn="l">
              <a:lnSpc>
                <a:spcPts val="3300"/>
              </a:lnSpc>
              <a:defRPr sz="3000"/>
            </a:lvl1pPr>
          </a:lstStyle>
          <a:p>
            <a:r>
              <a:rPr lang="de-DE" smtClean="0"/>
              <a:t>Titelmasterformat durch Klicken bearbeiten</a:t>
            </a:r>
            <a:endParaRPr lang="de-DE" dirty="0"/>
          </a:p>
        </p:txBody>
      </p:sp>
      <p:sp>
        <p:nvSpPr>
          <p:cNvPr id="3" name="Untertitel 2"/>
          <p:cNvSpPr>
            <a:spLocks noGrp="1"/>
          </p:cNvSpPr>
          <p:nvPr>
            <p:ph type="subTitle" idx="1"/>
          </p:nvPr>
        </p:nvSpPr>
        <p:spPr>
          <a:xfrm>
            <a:off x="1008000" y="2643794"/>
            <a:ext cx="7632000" cy="324000"/>
          </a:xfrm>
        </p:spPr>
        <p:txBody>
          <a:bodyPr>
            <a:noAutofit/>
          </a:bodyPr>
          <a:lstStyle>
            <a:lvl1pPr marL="0" indent="0" algn="l">
              <a:lnSpc>
                <a:spcPts val="2200"/>
              </a:lnSpc>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e-DE" smtClean="0"/>
              <a:t>Formatvorlage des Untertitelmasters durch Klicken bearbeiten</a:t>
            </a:r>
            <a:endParaRPr lang="de-DE" dirty="0"/>
          </a:p>
        </p:txBody>
      </p:sp>
      <p:pic>
        <p:nvPicPr>
          <p:cNvPr id="10" name="Grafik 9" descr="Logo Bundesministerium für Ernährung und Landwirtschaft" title="Logo BMEL">
            <a:extLst>
              <a:ext uri="{FF2B5EF4-FFF2-40B4-BE49-F238E27FC236}">
                <a16:creationId xmlns:a16="http://schemas.microsoft.com/office/drawing/2014/main" id="{0CBA5DBD-8FFB-4503-86A5-3EF7DBE51430}"/>
              </a:ext>
            </a:extLst>
          </p:cNvPr>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208800" y="255008"/>
            <a:ext cx="1999661" cy="1232383"/>
          </a:xfrm>
          <a:prstGeom prst="rect">
            <a:avLst/>
          </a:prstGeom>
        </p:spPr>
      </p:pic>
      <p:pic>
        <p:nvPicPr>
          <p:cNvPr id="4" name="Grafik 3" descr="Informationskanäle des Bundesministeriums für Ernährung und Landwirtschaft:&#10;Webseite: www.bmel.de&#10;Twitter: @bmel&#10;Instagram: Lebensministerium&#10;" title="Weitere Informationen"/>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0000" y="4320000"/>
            <a:ext cx="1408176" cy="252984"/>
          </a:xfrm>
          <a:prstGeom prst="rect">
            <a:avLst/>
          </a:prstGeom>
        </p:spPr>
      </p:pic>
      <p:pic>
        <p:nvPicPr>
          <p:cNvPr id="9" name="Grafik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013457" y="483518"/>
            <a:ext cx="1626542" cy="516542"/>
          </a:xfrm>
          <a:prstGeom prst="rect">
            <a:avLst/>
          </a:prstGeom>
        </p:spPr>
      </p:pic>
    </p:spTree>
    <p:extLst>
      <p:ext uri="{BB962C8B-B14F-4D97-AF65-F5344CB8AC3E}">
        <p14:creationId xmlns:p14="http://schemas.microsoft.com/office/powerpoint/2010/main" val="685675022"/>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folie alternativ, 3-zeilig">
    <p:bg>
      <p:bgPr>
        <a:solidFill>
          <a:srgbClr val="1F8743"/>
        </a:solidFill>
        <a:effectLst/>
      </p:bgPr>
    </p:bg>
    <p:spTree>
      <p:nvGrpSpPr>
        <p:cNvPr id="1" name=""/>
        <p:cNvGrpSpPr/>
        <p:nvPr/>
      </p:nvGrpSpPr>
      <p:grpSpPr>
        <a:xfrm>
          <a:off x="0" y="0"/>
          <a:ext cx="0" cy="0"/>
          <a:chOff x="0" y="0"/>
          <a:chExt cx="0" cy="0"/>
        </a:xfrm>
      </p:grpSpPr>
      <p:sp>
        <p:nvSpPr>
          <p:cNvPr id="8" name="Rechteck 1">
            <a:extLst>
              <a:ext uri="{FF2B5EF4-FFF2-40B4-BE49-F238E27FC236}">
                <a16:creationId xmlns:a16="http://schemas.microsoft.com/office/drawing/2014/main" id="{DBA3D50E-8EE7-4D3A-897C-3B683333F27D}"/>
              </a:ext>
              <a:ext uri="{C183D7F6-B498-43B3-948B-1728B52AA6E4}">
                <adec:decorative xmlns="" xmlns:adec="http://schemas.microsoft.com/office/drawing/2017/decorative" val="1"/>
              </a:ext>
            </a:extLst>
          </p:cNvPr>
          <p:cNvSpPr/>
          <p:nvPr userDrawn="1"/>
        </p:nvSpPr>
        <p:spPr bwMode="gray">
          <a:xfrm>
            <a:off x="205537" y="144000"/>
            <a:ext cx="8729663" cy="339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endParaRPr lang="de-DE" sz="1350" b="0" i="0" dirty="0">
              <a:solidFill>
                <a:srgbClr val="A5A5A5"/>
              </a:solidFill>
              <a:latin typeface="BundesSans Office" panose="020B0002030500000203" pitchFamily="34" charset="0"/>
              <a:ea typeface="ＭＳ Ｐゴシック" charset="0"/>
            </a:endParaRPr>
          </a:p>
        </p:txBody>
      </p:sp>
      <p:sp>
        <p:nvSpPr>
          <p:cNvPr id="2" name="Titel 1"/>
          <p:cNvSpPr>
            <a:spLocks noGrp="1"/>
          </p:cNvSpPr>
          <p:nvPr>
            <p:ph type="ctrTitle"/>
          </p:nvPr>
        </p:nvSpPr>
        <p:spPr>
          <a:xfrm>
            <a:off x="1008000" y="1652588"/>
            <a:ext cx="7632000" cy="1402505"/>
          </a:xfrm>
        </p:spPr>
        <p:txBody>
          <a:bodyPr anchor="t" anchorCtr="0">
            <a:noAutofit/>
          </a:bodyPr>
          <a:lstStyle>
            <a:lvl1pPr algn="l">
              <a:lnSpc>
                <a:spcPts val="3300"/>
              </a:lnSpc>
              <a:defRPr sz="3000"/>
            </a:lvl1pPr>
          </a:lstStyle>
          <a:p>
            <a:r>
              <a:rPr lang="de-DE" smtClean="0"/>
              <a:t>Titelmasterformat durch Klicken bearbeiten</a:t>
            </a:r>
            <a:endParaRPr lang="de-DE" dirty="0"/>
          </a:p>
        </p:txBody>
      </p:sp>
      <p:sp>
        <p:nvSpPr>
          <p:cNvPr id="3" name="Untertitel 2"/>
          <p:cNvSpPr>
            <a:spLocks noGrp="1"/>
          </p:cNvSpPr>
          <p:nvPr>
            <p:ph type="subTitle" idx="1"/>
          </p:nvPr>
        </p:nvSpPr>
        <p:spPr>
          <a:xfrm>
            <a:off x="1008000" y="3055093"/>
            <a:ext cx="7632000" cy="324000"/>
          </a:xfrm>
        </p:spPr>
        <p:txBody>
          <a:bodyPr>
            <a:noAutofit/>
          </a:bodyPr>
          <a:lstStyle>
            <a:lvl1pPr marL="0" indent="0" algn="l">
              <a:lnSpc>
                <a:spcPts val="2200"/>
              </a:lnSpc>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e-DE" smtClean="0"/>
              <a:t>Formatvorlage des Untertitelmasters durch Klicken bearbeiten</a:t>
            </a:r>
            <a:endParaRPr lang="de-DE" dirty="0"/>
          </a:p>
        </p:txBody>
      </p:sp>
      <p:pic>
        <p:nvPicPr>
          <p:cNvPr id="10" name="Grafik 9" descr="Logo Bundesministerium für Ernährung und Landwirtschaft" title="Logo BMEL">
            <a:extLst>
              <a:ext uri="{FF2B5EF4-FFF2-40B4-BE49-F238E27FC236}">
                <a16:creationId xmlns:a16="http://schemas.microsoft.com/office/drawing/2014/main" id="{0CBA5DBD-8FFB-4503-86A5-3EF7DBE514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800" y="255008"/>
            <a:ext cx="1999661" cy="1232383"/>
          </a:xfrm>
          <a:prstGeom prst="rect">
            <a:avLst/>
          </a:prstGeom>
        </p:spPr>
      </p:pic>
      <p:pic>
        <p:nvPicPr>
          <p:cNvPr id="4" name="Grafik 3" descr="Informationskanäle des Bundesministeriums für Ernährung und Landwirtschaft:&#10;Webseite: www.bmel.de&#10;Twitter: @bmel&#10;Instagram: Lebensministerium&#10;" title="Weitere Informationen"/>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0000" y="4320000"/>
            <a:ext cx="1408176" cy="252984"/>
          </a:xfrm>
          <a:prstGeom prst="rect">
            <a:avLst/>
          </a:prstGeom>
        </p:spPr>
      </p:pic>
      <p:pic>
        <p:nvPicPr>
          <p:cNvPr id="9" name="Grafik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013457" y="483518"/>
            <a:ext cx="1626542" cy="516542"/>
          </a:xfrm>
          <a:prstGeom prst="rect">
            <a:avLst/>
          </a:prstGeom>
        </p:spPr>
      </p:pic>
    </p:spTree>
    <p:extLst>
      <p:ext uri="{BB962C8B-B14F-4D97-AF65-F5344CB8AC3E}">
        <p14:creationId xmlns:p14="http://schemas.microsoft.com/office/powerpoint/2010/main" val="3217544120"/>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nchor="t" anchorCtr="0"/>
          <a:lstStyle/>
          <a:p>
            <a:r>
              <a:rPr lang="de-DE" smtClean="0"/>
              <a:t>Titelmasterformat durch Klicken bearbeiten</a:t>
            </a:r>
            <a:endParaRPr lang="de-DE" dirty="0"/>
          </a:p>
        </p:txBody>
      </p:sp>
      <p:sp>
        <p:nvSpPr>
          <p:cNvPr id="3" name="Inhaltsplatzhalter 2"/>
          <p:cNvSpPr>
            <a:spLocks noGrp="1"/>
          </p:cNvSpPr>
          <p:nvPr>
            <p:ph idx="1"/>
          </p:nvPr>
        </p:nvSpPr>
        <p:spPr/>
        <p:txBody>
          <a:bodyPr lIns="0">
            <a:no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Fußzeilenplatzhalter 4"/>
          <p:cNvSpPr>
            <a:spLocks noGrp="1"/>
          </p:cNvSpPr>
          <p:nvPr>
            <p:ph type="ftr" sz="quarter" idx="11"/>
          </p:nvPr>
        </p:nvSpPr>
        <p:spPr/>
        <p:txBody>
          <a:bodyPr/>
          <a:lstStyle/>
          <a:p>
            <a:r>
              <a:rPr lang="de-DE" smtClean="0"/>
              <a:t>BMEL | Dialognetzwerk zukunftsfähige Landwirtschaft | 01.12.2022 |</a:t>
            </a:r>
            <a:endParaRPr lang="en-US"/>
          </a:p>
        </p:txBody>
      </p:sp>
      <p:sp>
        <p:nvSpPr>
          <p:cNvPr id="6" name="Foliennummernplatzhalter 5"/>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1132170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Inhalt und Bildunterschrift">
    <p:spTree>
      <p:nvGrpSpPr>
        <p:cNvPr id="1" name=""/>
        <p:cNvGrpSpPr/>
        <p:nvPr/>
      </p:nvGrpSpPr>
      <p:grpSpPr>
        <a:xfrm>
          <a:off x="0" y="0"/>
          <a:ext cx="0" cy="0"/>
          <a:chOff x="0" y="0"/>
          <a:chExt cx="0" cy="0"/>
        </a:xfrm>
      </p:grpSpPr>
      <p:sp>
        <p:nvSpPr>
          <p:cNvPr id="2" name="Titel 1"/>
          <p:cNvSpPr>
            <a:spLocks noGrp="1"/>
          </p:cNvSpPr>
          <p:nvPr>
            <p:ph type="title"/>
          </p:nvPr>
        </p:nvSpPr>
        <p:spPr/>
        <p:txBody>
          <a:bodyPr anchor="t" anchorCtr="0"/>
          <a:lstStyle/>
          <a:p>
            <a:r>
              <a:rPr lang="de-DE" smtClean="0"/>
              <a:t>Titelmasterformat durch Klicken bearbeiten</a:t>
            </a:r>
            <a:endParaRPr lang="de-DE" dirty="0"/>
          </a:p>
        </p:txBody>
      </p:sp>
      <p:sp>
        <p:nvSpPr>
          <p:cNvPr id="3" name="Inhaltsplatzhalter 2"/>
          <p:cNvSpPr>
            <a:spLocks noGrp="1"/>
          </p:cNvSpPr>
          <p:nvPr>
            <p:ph idx="1"/>
          </p:nvPr>
        </p:nvSpPr>
        <p:spPr>
          <a:xfrm>
            <a:off x="503237" y="1276350"/>
            <a:ext cx="8137525" cy="2701650"/>
          </a:xfrm>
        </p:spPr>
        <p:txBody>
          <a:bodyPr lIns="0" rIns="0" numCol="1" spcCol="324000">
            <a:no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9" name="Textplatzhalter 8">
            <a:extLst>
              <a:ext uri="{FF2B5EF4-FFF2-40B4-BE49-F238E27FC236}">
                <a16:creationId xmlns:a16="http://schemas.microsoft.com/office/drawing/2014/main" id="{D2EA9A9A-B827-443B-9DC0-30A2C7DE3064}"/>
              </a:ext>
            </a:extLst>
          </p:cNvPr>
          <p:cNvSpPr>
            <a:spLocks noGrp="1"/>
          </p:cNvSpPr>
          <p:nvPr>
            <p:ph type="body" sz="quarter" idx="13" hasCustomPrompt="1"/>
          </p:nvPr>
        </p:nvSpPr>
        <p:spPr>
          <a:xfrm>
            <a:off x="504000" y="4320000"/>
            <a:ext cx="2483675" cy="360000"/>
          </a:xfrm>
        </p:spPr>
        <p:txBody>
          <a:bodyPr lIns="0" tIns="0" rIns="0" bIns="0">
            <a:noAutofit/>
          </a:bodyPr>
          <a:lstStyle>
            <a:lvl1pPr>
              <a:lnSpc>
                <a:spcPts val="1440"/>
              </a:lnSpc>
              <a:spcBef>
                <a:spcPts val="0"/>
              </a:spcBef>
              <a:defRPr sz="1200" i="1">
                <a:latin typeface="Cambria" panose="02040503050406030204" pitchFamily="18" charset="0"/>
              </a:defRPr>
            </a:lvl1pPr>
          </a:lstStyle>
          <a:p>
            <a:pPr lvl="0"/>
            <a:r>
              <a:rPr lang="de-DE" dirty="0"/>
              <a:t>Quelle hinzufügen</a:t>
            </a:r>
          </a:p>
        </p:txBody>
      </p:sp>
      <p:sp>
        <p:nvSpPr>
          <p:cNvPr id="11" name="Textplatzhalter 10">
            <a:extLst>
              <a:ext uri="{FF2B5EF4-FFF2-40B4-BE49-F238E27FC236}">
                <a16:creationId xmlns:a16="http://schemas.microsoft.com/office/drawing/2014/main" id="{59DD9A0F-EAA2-409B-BAAA-A7397CBC7656}"/>
              </a:ext>
            </a:extLst>
          </p:cNvPr>
          <p:cNvSpPr>
            <a:spLocks noGrp="1"/>
          </p:cNvSpPr>
          <p:nvPr>
            <p:ph type="body" sz="quarter" idx="14" hasCustomPrompt="1"/>
          </p:nvPr>
        </p:nvSpPr>
        <p:spPr>
          <a:xfrm>
            <a:off x="3348000" y="4320000"/>
            <a:ext cx="5292763" cy="360000"/>
          </a:xfrm>
        </p:spPr>
        <p:txBody>
          <a:bodyPr lIns="0" tIns="0" rIns="0" bIns="0"/>
          <a:lstStyle>
            <a:lvl1pPr>
              <a:lnSpc>
                <a:spcPts val="1440"/>
              </a:lnSpc>
              <a:spcBef>
                <a:spcPts val="0"/>
              </a:spcBef>
              <a:defRPr sz="1200"/>
            </a:lvl1pPr>
          </a:lstStyle>
          <a:p>
            <a:pPr lvl="0"/>
            <a:r>
              <a:rPr lang="de-DE" dirty="0"/>
              <a:t>Bildunterschrift hinzufügen</a:t>
            </a:r>
          </a:p>
        </p:txBody>
      </p:sp>
      <p:sp>
        <p:nvSpPr>
          <p:cNvPr id="10" name="Fußzeilenplatzhalter 9">
            <a:extLst>
              <a:ext uri="{FF2B5EF4-FFF2-40B4-BE49-F238E27FC236}">
                <a16:creationId xmlns:a16="http://schemas.microsoft.com/office/drawing/2014/main" id="{C1C5AD9F-A844-4187-BB5B-AA9EC92E505F}"/>
              </a:ext>
            </a:extLst>
          </p:cNvPr>
          <p:cNvSpPr>
            <a:spLocks noGrp="1"/>
          </p:cNvSpPr>
          <p:nvPr>
            <p:ph type="ftr" sz="quarter" idx="16"/>
          </p:nvPr>
        </p:nvSpPr>
        <p:spPr/>
        <p:txBody>
          <a:bodyPr/>
          <a:lstStyle/>
          <a:p>
            <a:pPr algn="r"/>
            <a:r>
              <a:rPr lang="de-DE" smtClean="0"/>
              <a:t>BMEL | Dialognetzwerk zukunftsfähige Landwirtschaft | 01.12.2022 |</a:t>
            </a:r>
            <a:endParaRPr lang="en-US" dirty="0"/>
          </a:p>
        </p:txBody>
      </p:sp>
      <p:sp>
        <p:nvSpPr>
          <p:cNvPr id="12" name="Foliennummernplatzhalter 11">
            <a:extLst>
              <a:ext uri="{FF2B5EF4-FFF2-40B4-BE49-F238E27FC236}">
                <a16:creationId xmlns:a16="http://schemas.microsoft.com/office/drawing/2014/main" id="{BF87D139-E964-44F2-AFBB-35F13E55BCD3}"/>
              </a:ext>
            </a:extLst>
          </p:cNvPr>
          <p:cNvSpPr>
            <a:spLocks noGrp="1"/>
          </p:cNvSpPr>
          <p:nvPr>
            <p:ph type="sldNum" sz="quarter" idx="17"/>
          </p:nvPr>
        </p:nvSpPr>
        <p:spPr/>
        <p:txBody>
          <a:bodyPr/>
          <a:lstStyle/>
          <a:p>
            <a:fld id="{DF28FB93-0A08-4E7D-8E63-9EFA29F1E093}" type="slidenum">
              <a:rPr lang="en-US" smtClean="0"/>
              <a:pPr/>
              <a:t>‹Nr.›</a:t>
            </a:fld>
            <a:endParaRPr lang="en-US" dirty="0"/>
          </a:p>
        </p:txBody>
      </p:sp>
    </p:spTree>
    <p:extLst>
      <p:ext uri="{BB962C8B-B14F-4D97-AF65-F5344CB8AC3E}">
        <p14:creationId xmlns:p14="http://schemas.microsoft.com/office/powerpoint/2010/main" val="3847799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rgbClr val="1F8743"/>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1008063" y="484188"/>
            <a:ext cx="7632700" cy="1945812"/>
          </a:xfrm>
        </p:spPr>
        <p:txBody>
          <a:bodyPr lIns="0" anchor="b" anchorCtr="0">
            <a:noAutofit/>
          </a:bodyPr>
          <a:lstStyle>
            <a:lvl1pPr marL="342900" indent="-342900" algn="l">
              <a:lnSpc>
                <a:spcPts val="3300"/>
              </a:lnSpc>
              <a:buFont typeface="+mj-lt"/>
              <a:buAutoNum type="arabicPeriod"/>
              <a:defRPr sz="3000" b="0" cap="none" baseline="0">
                <a:solidFill>
                  <a:schemeClr val="bg1"/>
                </a:solidFill>
              </a:defRPr>
            </a:lvl1pPr>
          </a:lstStyle>
          <a:p>
            <a:r>
              <a:rPr lang="de-DE" smtClean="0"/>
              <a:t>Titelmasterformat durch Klicken bearbeiten</a:t>
            </a:r>
            <a:endParaRPr lang="de-DE" dirty="0"/>
          </a:p>
        </p:txBody>
      </p:sp>
      <p:sp>
        <p:nvSpPr>
          <p:cNvPr id="3" name="Textplatzhalter 2"/>
          <p:cNvSpPr>
            <a:spLocks noGrp="1"/>
          </p:cNvSpPr>
          <p:nvPr>
            <p:ph type="body" idx="1"/>
          </p:nvPr>
        </p:nvSpPr>
        <p:spPr>
          <a:xfrm>
            <a:off x="1008063" y="2702700"/>
            <a:ext cx="5507486" cy="1775256"/>
          </a:xfrm>
        </p:spPr>
        <p:txBody>
          <a:bodyPr lIns="0" tIns="0" rIns="0" anchor="t" anchorCtr="0">
            <a:noAutofit/>
          </a:bodyPr>
          <a:lstStyle>
            <a:lvl1pPr marL="342900" indent="0">
              <a:lnSpc>
                <a:spcPts val="2200"/>
              </a:lnSpc>
              <a:buNone/>
              <a:defRPr sz="1800">
                <a:solidFill>
                  <a:schemeClr val="bg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de-DE" smtClean="0"/>
              <a:t>Formatvorlagen des Textmasters bearbeiten</a:t>
            </a:r>
          </a:p>
        </p:txBody>
      </p:sp>
    </p:spTree>
    <p:extLst>
      <p:ext uri="{BB962C8B-B14F-4D97-AF65-F5344CB8AC3E}">
        <p14:creationId xmlns:p14="http://schemas.microsoft.com/office/powerpoint/2010/main" val="1385266711"/>
      </p:ext>
    </p:extLst>
  </p:cSld>
  <p:clrMapOvr>
    <a:masterClrMapping/>
  </p:clrMapOvr>
  <p:extLst mod="1">
    <p:ext uri="{DCECCB84-F9BA-43D5-87BE-67443E8EF086}">
      <p15:sldGuideLst xmlns:p15="http://schemas.microsoft.com/office/powerpoint/2012/main">
        <p15:guide id="1" pos="635"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nchor="t" anchorCtr="0"/>
          <a:lstStyle/>
          <a:p>
            <a:r>
              <a:rPr lang="de-DE" smtClean="0"/>
              <a:t>Titelmasterformat durch Klicken bearbeiten</a:t>
            </a:r>
            <a:endParaRPr lang="de-DE" dirty="0"/>
          </a:p>
        </p:txBody>
      </p:sp>
      <p:sp>
        <p:nvSpPr>
          <p:cNvPr id="3" name="Inhaltsplatzhalter 2"/>
          <p:cNvSpPr>
            <a:spLocks noGrp="1"/>
          </p:cNvSpPr>
          <p:nvPr>
            <p:ph sz="half" idx="1"/>
          </p:nvPr>
        </p:nvSpPr>
        <p:spPr>
          <a:xfrm>
            <a:off x="503238" y="1652587"/>
            <a:ext cx="3889375" cy="2665413"/>
          </a:xfrm>
        </p:spPr>
        <p:txBody>
          <a:bodyPr lIns="0"/>
          <a:lstStyle>
            <a:lvl1pPr>
              <a:defRPr sz="1800"/>
            </a:lvl1pPr>
            <a:lvl2pPr>
              <a:defRPr sz="1800"/>
            </a:lvl2pPr>
            <a:lvl3pPr>
              <a:defRPr sz="1800"/>
            </a:lvl3pPr>
            <a:lvl4pPr>
              <a:defRPr sz="1800"/>
            </a:lvl4pPr>
            <a:lvl5pPr>
              <a:defRPr sz="1800"/>
            </a:lvl5pPr>
            <a:lvl6pPr>
              <a:defRPr sz="1350"/>
            </a:lvl6pPr>
            <a:lvl7pPr>
              <a:defRPr sz="1350"/>
            </a:lvl7pPr>
            <a:lvl8pPr>
              <a:defRPr sz="1350"/>
            </a:lvl8pPr>
            <a:lvl9pPr>
              <a:defRPr sz="135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Inhaltsplatzhalter 3"/>
          <p:cNvSpPr>
            <a:spLocks noGrp="1"/>
          </p:cNvSpPr>
          <p:nvPr>
            <p:ph sz="half" idx="2"/>
          </p:nvPr>
        </p:nvSpPr>
        <p:spPr>
          <a:xfrm>
            <a:off x="4751387" y="1652587"/>
            <a:ext cx="3889375" cy="2665413"/>
          </a:xfrm>
        </p:spPr>
        <p:txBody>
          <a:bodyPr lIns="0"/>
          <a:lstStyle>
            <a:lvl1pPr>
              <a:defRPr sz="1800"/>
            </a:lvl1pPr>
            <a:lvl2pPr>
              <a:defRPr sz="1800"/>
            </a:lvl2pPr>
            <a:lvl3pPr>
              <a:defRPr sz="1800"/>
            </a:lvl3pPr>
            <a:lvl4pPr>
              <a:defRPr sz="1800"/>
            </a:lvl4pPr>
            <a:lvl5pPr>
              <a:defRPr sz="1800"/>
            </a:lvl5pPr>
            <a:lvl6pPr>
              <a:defRPr sz="1350"/>
            </a:lvl6pPr>
            <a:lvl7pPr>
              <a:defRPr sz="1350"/>
            </a:lvl7pPr>
            <a:lvl8pPr>
              <a:defRPr sz="1350"/>
            </a:lvl8pPr>
            <a:lvl9pPr>
              <a:defRPr sz="135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6" name="Fußzeilenplatzhalter 5"/>
          <p:cNvSpPr>
            <a:spLocks noGrp="1"/>
          </p:cNvSpPr>
          <p:nvPr>
            <p:ph type="ftr" sz="quarter" idx="11"/>
          </p:nvPr>
        </p:nvSpPr>
        <p:spPr/>
        <p:txBody>
          <a:bodyPr/>
          <a:lstStyle/>
          <a:p>
            <a:r>
              <a:rPr lang="de-DE" smtClean="0"/>
              <a:t>BMEL | Dialognetzwerk zukunftsfähige Landwirtschaft | 01.12.2022 |</a:t>
            </a:r>
            <a:endParaRPr lang="en-US"/>
          </a:p>
        </p:txBody>
      </p:sp>
      <p:sp>
        <p:nvSpPr>
          <p:cNvPr id="7" name="Foliennummernplatzhalter 6"/>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3701975257"/>
      </p:ext>
    </p:extLst>
  </p:cSld>
  <p:clrMapOvr>
    <a:masterClrMapping/>
  </p:clrMapOvr>
  <p:extLst mod="1">
    <p:ext uri="{DCECCB84-F9BA-43D5-87BE-67443E8EF086}">
      <p15:sldGuideLst xmlns:p15="http://schemas.microsoft.com/office/powerpoint/2012/main">
        <p15:guide id="1" pos="2767" userDrawn="1">
          <p15:clr>
            <a:srgbClr val="5ACBF0"/>
          </p15:clr>
        </p15:guide>
        <p15:guide id="2" pos="2993" userDrawn="1">
          <p15:clr>
            <a:srgbClr val="5ACBF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dirty="0"/>
          </a:p>
        </p:txBody>
      </p:sp>
      <p:sp>
        <p:nvSpPr>
          <p:cNvPr id="3" name="Textplatzhalter 2"/>
          <p:cNvSpPr>
            <a:spLocks noGrp="1"/>
          </p:cNvSpPr>
          <p:nvPr>
            <p:ph type="body" idx="1"/>
          </p:nvPr>
        </p:nvSpPr>
        <p:spPr>
          <a:xfrm>
            <a:off x="503238" y="1655966"/>
            <a:ext cx="3889376" cy="216000"/>
          </a:xfrm>
        </p:spPr>
        <p:txBody>
          <a:bodyPr lIns="0" anchor="b">
            <a:noAutofit/>
          </a:bodyPr>
          <a:lstStyle>
            <a:lvl1pPr marL="0" indent="0">
              <a:buNone/>
              <a:defRPr sz="1800" b="1">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smtClean="0"/>
              <a:t>Formatvorlagen des Textmasters bearbeiten</a:t>
            </a:r>
          </a:p>
        </p:txBody>
      </p:sp>
      <p:sp>
        <p:nvSpPr>
          <p:cNvPr id="4" name="Inhaltsplatzhalter 3"/>
          <p:cNvSpPr>
            <a:spLocks noGrp="1"/>
          </p:cNvSpPr>
          <p:nvPr>
            <p:ph sz="half" idx="2"/>
          </p:nvPr>
        </p:nvSpPr>
        <p:spPr>
          <a:xfrm>
            <a:off x="503238" y="2048553"/>
            <a:ext cx="3887788" cy="2269447"/>
          </a:xfrm>
        </p:spPr>
        <p:txBody>
          <a:bodyPr lIns="0">
            <a:noAutofit/>
          </a:bodyPr>
          <a:lstStyle>
            <a:lvl1pPr>
              <a:defRPr sz="1800"/>
            </a:lvl1pPr>
            <a:lvl2pPr>
              <a:defRPr sz="1800"/>
            </a:lvl2pPr>
            <a:lvl3pPr>
              <a:defRPr sz="1800"/>
            </a:lvl3pPr>
            <a:lvl4pPr>
              <a:defRPr sz="1800"/>
            </a:lvl4pPr>
            <a:lvl5pPr>
              <a:defRPr sz="1800"/>
            </a:lvl5pPr>
            <a:lvl6pPr>
              <a:defRPr sz="1200"/>
            </a:lvl6pPr>
            <a:lvl7pPr>
              <a:defRPr sz="1200"/>
            </a:lvl7pPr>
            <a:lvl8pPr>
              <a:defRPr sz="1200"/>
            </a:lvl8pPr>
            <a:lvl9pPr>
              <a:defRPr sz="12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Textplatzhalter 4"/>
          <p:cNvSpPr>
            <a:spLocks noGrp="1"/>
          </p:cNvSpPr>
          <p:nvPr>
            <p:ph type="body" sz="quarter" idx="3"/>
          </p:nvPr>
        </p:nvSpPr>
        <p:spPr>
          <a:xfrm>
            <a:off x="4752000" y="1655966"/>
            <a:ext cx="3888000" cy="216000"/>
          </a:xfrm>
        </p:spPr>
        <p:txBody>
          <a:bodyPr lIns="0" anchor="b">
            <a:noAutofit/>
          </a:bodyPr>
          <a:lstStyle>
            <a:lvl1pPr marL="0" indent="0">
              <a:buNone/>
              <a:defRPr sz="1800" b="1">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smtClean="0"/>
              <a:t>Formatvorlagen des Textmasters bearbeiten</a:t>
            </a:r>
          </a:p>
        </p:txBody>
      </p:sp>
      <p:sp>
        <p:nvSpPr>
          <p:cNvPr id="6" name="Inhaltsplatzhalter 5"/>
          <p:cNvSpPr>
            <a:spLocks noGrp="1"/>
          </p:cNvSpPr>
          <p:nvPr>
            <p:ph sz="quarter" idx="4"/>
          </p:nvPr>
        </p:nvSpPr>
        <p:spPr>
          <a:xfrm>
            <a:off x="4751389" y="2048554"/>
            <a:ext cx="3887788" cy="2269446"/>
          </a:xfrm>
        </p:spPr>
        <p:txBody>
          <a:bodyPr lIns="0">
            <a:noAutofit/>
          </a:bodyPr>
          <a:lstStyle>
            <a:lvl1pPr>
              <a:defRPr sz="1800"/>
            </a:lvl1pPr>
            <a:lvl2pPr>
              <a:defRPr sz="1800"/>
            </a:lvl2pPr>
            <a:lvl3pPr>
              <a:defRPr sz="1800"/>
            </a:lvl3pPr>
            <a:lvl4pPr>
              <a:defRPr sz="1800"/>
            </a:lvl4pPr>
            <a:lvl5pPr>
              <a:defRPr sz="1800"/>
            </a:lvl5pPr>
            <a:lvl6pPr>
              <a:defRPr sz="1200"/>
            </a:lvl6pPr>
            <a:lvl7pPr>
              <a:defRPr sz="1200"/>
            </a:lvl7pPr>
            <a:lvl8pPr>
              <a:defRPr sz="1200"/>
            </a:lvl8pPr>
            <a:lvl9pPr>
              <a:defRPr sz="12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Fußzeilenplatzhalter 7"/>
          <p:cNvSpPr>
            <a:spLocks noGrp="1"/>
          </p:cNvSpPr>
          <p:nvPr>
            <p:ph type="ftr" sz="quarter" idx="11"/>
          </p:nvPr>
        </p:nvSpPr>
        <p:spPr/>
        <p:txBody>
          <a:bodyPr/>
          <a:lstStyle/>
          <a:p>
            <a:r>
              <a:rPr lang="de-DE" smtClean="0"/>
              <a:t>BMEL | Dialognetzwerk zukunftsfähige Landwirtschaft | 01.12.2022 |</a:t>
            </a:r>
            <a:endParaRPr lang="en-US"/>
          </a:p>
        </p:txBody>
      </p:sp>
      <p:sp>
        <p:nvSpPr>
          <p:cNvPr id="9" name="Foliennummernplatzhalter 8"/>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1324018656"/>
      </p:ext>
    </p:extLst>
  </p:cSld>
  <p:clrMapOvr>
    <a:masterClrMapping/>
  </p:clrMapOvr>
  <p:extLst mod="1">
    <p:ext uri="{DCECCB84-F9BA-43D5-87BE-67443E8EF086}">
      <p15:sldGuideLst xmlns:p15="http://schemas.microsoft.com/office/powerpoint/2012/main">
        <p15:guide id="1" pos="2767" userDrawn="1">
          <p15:clr>
            <a:srgbClr val="5ACBF0"/>
          </p15:clr>
        </p15:guide>
        <p15:guide id="2" pos="2993" userDrawn="1">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userDrawn="1">
            <p:custDataLst>
              <p:tags r:id="rId23"/>
            </p:custDataLst>
            <p:extLst>
              <p:ext uri="{D42A27DB-BD31-4B8C-83A1-F6EECF244321}">
                <p14:modId xmlns:p14="http://schemas.microsoft.com/office/powerpoint/2010/main" val="24403584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19" name="think-cell Folie" r:id="rId24" imgW="426" imgH="426" progId="TCLayout.ActiveDocument.1">
                  <p:embed/>
                </p:oleObj>
              </mc:Choice>
              <mc:Fallback>
                <p:oleObj name="think-cell Folie" r:id="rId24" imgW="426" imgH="426" progId="TCLayout.ActiveDocument.1">
                  <p:embed/>
                  <p:pic>
                    <p:nvPicPr>
                      <p:cNvPr id="0" name=""/>
                      <p:cNvPicPr/>
                      <p:nvPr/>
                    </p:nvPicPr>
                    <p:blipFill>
                      <a:blip r:embed="rId25"/>
                      <a:stretch>
                        <a:fillRect/>
                      </a:stretch>
                    </p:blipFill>
                    <p:spPr>
                      <a:xfrm>
                        <a:off x="1588" y="1588"/>
                        <a:ext cx="1588" cy="1588"/>
                      </a:xfrm>
                      <a:prstGeom prst="rect">
                        <a:avLst/>
                      </a:prstGeom>
                    </p:spPr>
                  </p:pic>
                </p:oleObj>
              </mc:Fallback>
            </mc:AlternateContent>
          </a:graphicData>
        </a:graphic>
      </p:graphicFrame>
      <p:sp>
        <p:nvSpPr>
          <p:cNvPr id="2" name="Titelplatzhalter 1"/>
          <p:cNvSpPr>
            <a:spLocks noGrp="1"/>
          </p:cNvSpPr>
          <p:nvPr>
            <p:ph type="title"/>
          </p:nvPr>
        </p:nvSpPr>
        <p:spPr>
          <a:xfrm>
            <a:off x="503238" y="484188"/>
            <a:ext cx="8137525" cy="792162"/>
          </a:xfrm>
          <a:prstGeom prst="rect">
            <a:avLst/>
          </a:prstGeom>
        </p:spPr>
        <p:txBody>
          <a:bodyPr vert="horz" lIns="0" tIns="0" rIns="0" bIns="0" rtlCol="0" anchor="t" anchorCtr="0">
            <a:noAutofit/>
          </a:bodyPr>
          <a:lstStyle/>
          <a:p>
            <a:r>
              <a:rPr lang="de-DE" dirty="0"/>
              <a:t>Titelmasterformat bearbeiten</a:t>
            </a:r>
          </a:p>
        </p:txBody>
      </p:sp>
      <p:sp>
        <p:nvSpPr>
          <p:cNvPr id="3" name="Textplatzhalter 2"/>
          <p:cNvSpPr>
            <a:spLocks noGrp="1"/>
          </p:cNvSpPr>
          <p:nvPr>
            <p:ph type="body" idx="1"/>
          </p:nvPr>
        </p:nvSpPr>
        <p:spPr>
          <a:xfrm>
            <a:off x="503238" y="1652588"/>
            <a:ext cx="8135381" cy="2665412"/>
          </a:xfrm>
          <a:prstGeom prst="rect">
            <a:avLst/>
          </a:prstGeom>
        </p:spPr>
        <p:txBody>
          <a:bodyPr vert="horz" lIns="0" tIns="0" rIns="0" bIns="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3"/>
          </p:nvPr>
        </p:nvSpPr>
        <p:spPr>
          <a:xfrm>
            <a:off x="2771800" y="4846500"/>
            <a:ext cx="5544200" cy="116100"/>
          </a:xfrm>
          <a:prstGeom prst="rect">
            <a:avLst/>
          </a:prstGeom>
        </p:spPr>
        <p:txBody>
          <a:bodyPr vert="horz" lIns="91440" tIns="45720" rIns="91440" bIns="45720" rtlCol="0" anchor="ctr"/>
          <a:lstStyle>
            <a:lvl1pPr algn="r">
              <a:defRPr sz="750">
                <a:solidFill>
                  <a:schemeClr val="tx1"/>
                </a:solidFill>
              </a:defRPr>
            </a:lvl1pPr>
          </a:lstStyle>
          <a:p>
            <a:pPr algn="r"/>
            <a:r>
              <a:rPr lang="de-DE" smtClean="0"/>
              <a:t>BMEL | Dialognetzwerk zukunftsfähige Landwirtschaft | 01.12.2022 |</a:t>
            </a:r>
            <a:endParaRPr lang="en-US" dirty="0"/>
          </a:p>
        </p:txBody>
      </p:sp>
      <p:sp>
        <p:nvSpPr>
          <p:cNvPr id="6" name="Foliennummernplatzhalter 5"/>
          <p:cNvSpPr>
            <a:spLocks noGrp="1"/>
          </p:cNvSpPr>
          <p:nvPr>
            <p:ph type="sldNum" sz="quarter" idx="4"/>
          </p:nvPr>
        </p:nvSpPr>
        <p:spPr>
          <a:xfrm>
            <a:off x="8409600" y="4846500"/>
            <a:ext cx="432000" cy="116100"/>
          </a:xfrm>
          <a:prstGeom prst="rect">
            <a:avLst/>
          </a:prstGeom>
        </p:spPr>
        <p:txBody>
          <a:bodyPr vert="horz" lIns="91440" tIns="45720" rIns="91440" bIns="45720" rtlCol="0" anchor="ctr"/>
          <a:lstStyle>
            <a:lvl1pPr algn="l">
              <a:defRPr sz="750">
                <a:solidFill>
                  <a:schemeClr val="tx1"/>
                </a:solidFill>
              </a:defRPr>
            </a:lvl1pPr>
          </a:lstStyle>
          <a:p>
            <a:fld id="{DF28FB93-0A08-4E7D-8E63-9EFA29F1E093}" type="slidenum">
              <a:rPr lang="en-US" smtClean="0"/>
              <a:pPr/>
              <a:t>‹Nr.›</a:t>
            </a:fld>
            <a:endParaRPr lang="en-US" dirty="0"/>
          </a:p>
        </p:txBody>
      </p:sp>
    </p:spTree>
    <p:extLst>
      <p:ext uri="{BB962C8B-B14F-4D97-AF65-F5344CB8AC3E}">
        <p14:creationId xmlns:p14="http://schemas.microsoft.com/office/powerpoint/2010/main" val="2973882827"/>
      </p:ext>
    </p:extLst>
  </p:cSld>
  <p:clrMap bg1="lt1" tx1="dk1" bg2="lt2" tx2="dk2" accent1="accent1" accent2="accent2" accent3="accent3" accent4="accent4" accent5="accent5" accent6="accent6" hlink="hlink" folHlink="folHlink"/>
  <p:sldLayoutIdLst>
    <p:sldLayoutId id="2147483773" r:id="rId1"/>
    <p:sldLayoutId id="2147483784" r:id="rId2"/>
    <p:sldLayoutId id="2147483785" r:id="rId3"/>
    <p:sldLayoutId id="2147483786" r:id="rId4"/>
    <p:sldLayoutId id="2147483774" r:id="rId5"/>
    <p:sldLayoutId id="2147483793" r:id="rId6"/>
    <p:sldLayoutId id="2147483775" r:id="rId7"/>
    <p:sldLayoutId id="2147483776" r:id="rId8"/>
    <p:sldLayoutId id="2147483777" r:id="rId9"/>
    <p:sldLayoutId id="2147483778" r:id="rId10"/>
    <p:sldLayoutId id="2147483779" r:id="rId11"/>
    <p:sldLayoutId id="2147483791" r:id="rId12"/>
    <p:sldLayoutId id="2147483780" r:id="rId13"/>
    <p:sldLayoutId id="2147483781" r:id="rId14"/>
    <p:sldLayoutId id="2147483790" r:id="rId15"/>
    <p:sldLayoutId id="2147483792" r:id="rId16"/>
    <p:sldLayoutId id="2147483794" r:id="rId17"/>
    <p:sldLayoutId id="2147483795" r:id="rId18"/>
    <p:sldLayoutId id="2147483797" r:id="rId19"/>
    <p:sldLayoutId id="2147483796" r:id="rId20"/>
  </p:sldLayoutIdLst>
  <p:hf hdr="0" dt="0"/>
  <p:txStyles>
    <p:titleStyle>
      <a:lvl1pPr algn="l" defTabSz="685800" rtl="0" eaLnBrk="1" latinLnBrk="0" hangingPunct="1">
        <a:lnSpc>
          <a:spcPts val="3300"/>
        </a:lnSpc>
        <a:spcBef>
          <a:spcPct val="0"/>
        </a:spcBef>
        <a:buNone/>
        <a:defRPr sz="2700" kern="1200">
          <a:solidFill>
            <a:schemeClr val="tx1"/>
          </a:solidFill>
          <a:latin typeface="Cambria" panose="02040503050406030204" pitchFamily="18" charset="0"/>
          <a:ea typeface="+mj-ea"/>
          <a:cs typeface="+mj-cs"/>
        </a:defRPr>
      </a:lvl1pPr>
    </p:titleStyle>
    <p:bodyStyle>
      <a:lvl1pPr marL="0" indent="0" algn="l" defTabSz="685800" rtl="0" eaLnBrk="1" latinLnBrk="0" hangingPunct="1">
        <a:lnSpc>
          <a:spcPct val="100000"/>
        </a:lnSpc>
        <a:spcBef>
          <a:spcPts val="400"/>
        </a:spcBef>
        <a:buFont typeface="Arial" pitchFamily="34" charset="0"/>
        <a:buNone/>
        <a:defRPr sz="1800" kern="1200">
          <a:solidFill>
            <a:schemeClr val="tx1"/>
          </a:solidFill>
          <a:latin typeface="+mn-lt"/>
          <a:ea typeface="+mn-ea"/>
          <a:cs typeface="+mn-cs"/>
        </a:defRPr>
      </a:lvl1pPr>
      <a:lvl2pPr marL="189000" indent="-189000" algn="l" defTabSz="685800" rtl="0" eaLnBrk="1" latinLnBrk="0" hangingPunct="1">
        <a:lnSpc>
          <a:spcPct val="100000"/>
        </a:lnSpc>
        <a:spcBef>
          <a:spcPts val="400"/>
        </a:spcBef>
        <a:buFont typeface="BundesSans Regular" panose="020B0002030500000203" pitchFamily="34" charset="0"/>
        <a:buChar char="•"/>
        <a:defRPr sz="1800" kern="1200">
          <a:solidFill>
            <a:schemeClr val="tx1"/>
          </a:solidFill>
          <a:latin typeface="+mn-lt"/>
          <a:ea typeface="+mn-ea"/>
          <a:cs typeface="+mn-cs"/>
        </a:defRPr>
      </a:lvl2pPr>
      <a:lvl3pPr marL="378000" indent="-189000" algn="l" defTabSz="685800" rtl="0" eaLnBrk="1" latinLnBrk="0" hangingPunct="1">
        <a:lnSpc>
          <a:spcPct val="100000"/>
        </a:lnSpc>
        <a:spcBef>
          <a:spcPts val="400"/>
        </a:spcBef>
        <a:buFont typeface="BundesSans Regular" panose="020B0002030500000203" pitchFamily="34" charset="0"/>
        <a:buChar char="•"/>
        <a:defRPr sz="1800" kern="1200">
          <a:solidFill>
            <a:schemeClr val="tx1"/>
          </a:solidFill>
          <a:latin typeface="+mn-lt"/>
          <a:ea typeface="+mn-ea"/>
          <a:cs typeface="+mn-cs"/>
        </a:defRPr>
      </a:lvl3pPr>
      <a:lvl4pPr marL="567000" indent="-189000" algn="l" defTabSz="685800" rtl="0" eaLnBrk="1" latinLnBrk="0" hangingPunct="1">
        <a:lnSpc>
          <a:spcPct val="100000"/>
        </a:lnSpc>
        <a:spcBef>
          <a:spcPts val="400"/>
        </a:spcBef>
        <a:buFont typeface="BundesSans Regular" panose="020B0002030500000203" pitchFamily="34" charset="0"/>
        <a:buChar char="•"/>
        <a:defRPr sz="1800" kern="1200">
          <a:solidFill>
            <a:schemeClr val="tx1"/>
          </a:solidFill>
          <a:latin typeface="+mn-lt"/>
          <a:ea typeface="+mn-ea"/>
          <a:cs typeface="+mn-cs"/>
        </a:defRPr>
      </a:lvl4pPr>
      <a:lvl5pPr marL="756000" indent="-189000" algn="l" defTabSz="685800" rtl="0" eaLnBrk="1" latinLnBrk="0" hangingPunct="1">
        <a:lnSpc>
          <a:spcPct val="100000"/>
        </a:lnSpc>
        <a:spcBef>
          <a:spcPts val="400"/>
        </a:spcBef>
        <a:buFont typeface="BundesSans Regular" panose="020B0002030500000203" pitchFamily="34" charset="0"/>
        <a:buChar char="•"/>
        <a:defRPr sz="18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720" userDrawn="1">
          <p15:clr>
            <a:srgbClr val="F26B43"/>
          </p15:clr>
        </p15:guide>
        <p15:guide id="2" pos="317" userDrawn="1">
          <p15:clr>
            <a:srgbClr val="F26B43"/>
          </p15:clr>
        </p15:guide>
        <p15:guide id="4" orient="horz" pos="305" userDrawn="1">
          <p15:clr>
            <a:srgbClr val="F26B43"/>
          </p15:clr>
        </p15:guide>
        <p15:guide id="5" orient="horz" pos="1041" userDrawn="1">
          <p15:clr>
            <a:srgbClr val="F26B43"/>
          </p15:clr>
        </p15:guide>
        <p15:guide id="7" pos="5443" userDrawn="1">
          <p15:clr>
            <a:srgbClr val="F26B43"/>
          </p15:clr>
        </p15:guide>
        <p15:guide id="9" pos="3651" userDrawn="1">
          <p15:clr>
            <a:srgbClr val="F26B43"/>
          </p15:clr>
        </p15:guide>
        <p15:guide id="10" pos="3878" userDrawn="1">
          <p15:clr>
            <a:srgbClr val="F26B43"/>
          </p15:clr>
        </p15:guide>
        <p15:guide id="11" pos="1882" userDrawn="1">
          <p15:clr>
            <a:srgbClr val="F26B43"/>
          </p15:clr>
        </p15:guide>
        <p15:guide id="12" pos="2109" userDrawn="1">
          <p15:clr>
            <a:srgbClr val="F26B43"/>
          </p15:clr>
        </p15:guide>
        <p15:guide id="19" orient="horz" pos="2006" userDrawn="1">
          <p15:clr>
            <a:srgbClr val="F26B43"/>
          </p15:clr>
        </p15:guide>
        <p15:guide id="23" orient="horz" pos="1767" userDrawn="1">
          <p15:clr>
            <a:srgbClr val="F26B43"/>
          </p15:clr>
        </p15:guide>
        <p15:guide id="24" orient="horz" pos="80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3.xml"/><Relationship Id="rId1" Type="http://schemas.openxmlformats.org/officeDocument/2006/relationships/vmlDrawing" Target="../drawings/vmlDrawing10.vml"/><Relationship Id="rId6" Type="http://schemas.openxmlformats.org/officeDocument/2006/relationships/image" Target="../media/image12.jpeg"/><Relationship Id="rId5" Type="http://schemas.openxmlformats.org/officeDocument/2006/relationships/image" Target="../media/image1.emf"/><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4.xml"/><Relationship Id="rId1" Type="http://schemas.openxmlformats.org/officeDocument/2006/relationships/vmlDrawing" Target="../drawings/vmlDrawing11.vml"/><Relationship Id="rId6" Type="http://schemas.openxmlformats.org/officeDocument/2006/relationships/image" Target="../media/image13.jpeg"/><Relationship Id="rId5" Type="http://schemas.openxmlformats.org/officeDocument/2006/relationships/image" Target="../media/image1.emf"/><Relationship Id="rId4" Type="http://schemas.openxmlformats.org/officeDocument/2006/relationships/oleObject" Target="../embeddings/oleObject11.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15.xml"/><Relationship Id="rId1" Type="http://schemas.openxmlformats.org/officeDocument/2006/relationships/vmlDrawing" Target="../drawings/vmlDrawing12.vml"/><Relationship Id="rId5" Type="http://schemas.openxmlformats.org/officeDocument/2006/relationships/image" Target="../media/image1.emf"/><Relationship Id="rId4" Type="http://schemas.openxmlformats.org/officeDocument/2006/relationships/oleObject" Target="../embeddings/oleObject12.bin"/></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6.xml"/><Relationship Id="rId1" Type="http://schemas.openxmlformats.org/officeDocument/2006/relationships/vmlDrawing" Target="../drawings/vmlDrawing13.vml"/><Relationship Id="rId5" Type="http://schemas.openxmlformats.org/officeDocument/2006/relationships/image" Target="../media/image1.emf"/><Relationship Id="rId4" Type="http://schemas.openxmlformats.org/officeDocument/2006/relationships/oleObject" Target="../embeddings/oleObject13.bin"/></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7.xml"/><Relationship Id="rId1" Type="http://schemas.openxmlformats.org/officeDocument/2006/relationships/vmlDrawing" Target="../drawings/vmlDrawing14.vml"/><Relationship Id="rId5" Type="http://schemas.openxmlformats.org/officeDocument/2006/relationships/image" Target="../media/image1.emf"/><Relationship Id="rId4" Type="http://schemas.openxmlformats.org/officeDocument/2006/relationships/oleObject" Target="../embeddings/oleObject14.bin"/></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8.xml"/><Relationship Id="rId1" Type="http://schemas.openxmlformats.org/officeDocument/2006/relationships/vmlDrawing" Target="../drawings/vmlDrawing15.vml"/><Relationship Id="rId5" Type="http://schemas.openxmlformats.org/officeDocument/2006/relationships/image" Target="../media/image1.emf"/><Relationship Id="rId4" Type="http://schemas.openxmlformats.org/officeDocument/2006/relationships/oleObject" Target="../embeddings/oleObject15.bin"/></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8.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19.xml"/><Relationship Id="rId1" Type="http://schemas.openxmlformats.org/officeDocument/2006/relationships/vmlDrawing" Target="../drawings/vmlDrawing16.vml"/><Relationship Id="rId5" Type="http://schemas.openxmlformats.org/officeDocument/2006/relationships/image" Target="../media/image1.emf"/><Relationship Id="rId4" Type="http://schemas.openxmlformats.org/officeDocument/2006/relationships/oleObject" Target="../embeddings/oleObject16.bin"/></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0.xml"/><Relationship Id="rId1" Type="http://schemas.openxmlformats.org/officeDocument/2006/relationships/vmlDrawing" Target="../drawings/vmlDrawing17.vml"/><Relationship Id="rId5" Type="http://schemas.openxmlformats.org/officeDocument/2006/relationships/image" Target="../media/image1.emf"/><Relationship Id="rId4" Type="http://schemas.openxmlformats.org/officeDocument/2006/relationships/oleObject" Target="../embeddings/oleObject17.bin"/></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21.xml"/><Relationship Id="rId1" Type="http://schemas.openxmlformats.org/officeDocument/2006/relationships/vmlDrawing" Target="../drawings/vmlDrawing18.vml"/><Relationship Id="rId5" Type="http://schemas.openxmlformats.org/officeDocument/2006/relationships/image" Target="../media/image1.emf"/><Relationship Id="rId4" Type="http://schemas.openxmlformats.org/officeDocument/2006/relationships/oleObject" Target="../embeddings/oleObject18.bin"/></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22.xml"/><Relationship Id="rId1" Type="http://schemas.openxmlformats.org/officeDocument/2006/relationships/vmlDrawing" Target="../drawings/vmlDrawing19.vml"/><Relationship Id="rId5" Type="http://schemas.openxmlformats.org/officeDocument/2006/relationships/image" Target="../media/image11.emf"/><Relationship Id="rId4" Type="http://schemas.openxmlformats.org/officeDocument/2006/relationships/oleObject" Target="../embeddings/oleObject19.bin"/></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3.xml"/><Relationship Id="rId1" Type="http://schemas.openxmlformats.org/officeDocument/2006/relationships/vmlDrawing" Target="../drawings/vmlDrawing20.vml"/><Relationship Id="rId5" Type="http://schemas.openxmlformats.org/officeDocument/2006/relationships/image" Target="../media/image1.emf"/><Relationship Id="rId4" Type="http://schemas.openxmlformats.org/officeDocument/2006/relationships/oleObject" Target="../embeddings/oleObject20.bin"/></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4.xml"/><Relationship Id="rId1" Type="http://schemas.openxmlformats.org/officeDocument/2006/relationships/vmlDrawing" Target="../drawings/vmlDrawing21.vml"/><Relationship Id="rId5" Type="http://schemas.openxmlformats.org/officeDocument/2006/relationships/image" Target="../media/image1.emf"/><Relationship Id="rId4" Type="http://schemas.openxmlformats.org/officeDocument/2006/relationships/oleObject" Target="../embeddings/oleObject21.bin"/></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5.xml"/><Relationship Id="rId1" Type="http://schemas.openxmlformats.org/officeDocument/2006/relationships/vmlDrawing" Target="../drawings/vmlDrawing22.vml"/><Relationship Id="rId5" Type="http://schemas.openxmlformats.org/officeDocument/2006/relationships/image" Target="../media/image1.emf"/><Relationship Id="rId4" Type="http://schemas.openxmlformats.org/officeDocument/2006/relationships/oleObject" Target="../embeddings/oleObject22.bin"/></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6.xml"/><Relationship Id="rId1" Type="http://schemas.openxmlformats.org/officeDocument/2006/relationships/vmlDrawing" Target="../drawings/vmlDrawing23.vml"/><Relationship Id="rId5" Type="http://schemas.openxmlformats.org/officeDocument/2006/relationships/image" Target="../media/image1.emf"/><Relationship Id="rId4" Type="http://schemas.openxmlformats.org/officeDocument/2006/relationships/oleObject" Target="../embeddings/oleObject23.bin"/></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7.xml"/><Relationship Id="rId1" Type="http://schemas.openxmlformats.org/officeDocument/2006/relationships/vmlDrawing" Target="../drawings/vmlDrawing24.vml"/><Relationship Id="rId5" Type="http://schemas.openxmlformats.org/officeDocument/2006/relationships/image" Target="../media/image1.emf"/><Relationship Id="rId4" Type="http://schemas.openxmlformats.org/officeDocument/2006/relationships/oleObject" Target="../embeddings/oleObject24.bin"/></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8.xml"/><Relationship Id="rId1" Type="http://schemas.openxmlformats.org/officeDocument/2006/relationships/vmlDrawing" Target="../drawings/vmlDrawing25.vml"/><Relationship Id="rId5" Type="http://schemas.openxmlformats.org/officeDocument/2006/relationships/image" Target="../media/image1.emf"/><Relationship Id="rId4" Type="http://schemas.openxmlformats.org/officeDocument/2006/relationships/oleObject" Target="../embeddings/oleObject25.bin"/></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9.xml"/><Relationship Id="rId1" Type="http://schemas.openxmlformats.org/officeDocument/2006/relationships/vmlDrawing" Target="../drawings/vmlDrawing6.vml"/><Relationship Id="rId5" Type="http://schemas.openxmlformats.org/officeDocument/2006/relationships/image" Target="../media/image11.emf"/><Relationship Id="rId4" Type="http://schemas.openxmlformats.org/officeDocument/2006/relationships/oleObject" Target="../embeddings/oleObject6.bin"/></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29.xml"/><Relationship Id="rId1" Type="http://schemas.openxmlformats.org/officeDocument/2006/relationships/vmlDrawing" Target="../drawings/vmlDrawing26.vml"/><Relationship Id="rId5" Type="http://schemas.openxmlformats.org/officeDocument/2006/relationships/image" Target="../media/image1.emf"/><Relationship Id="rId4" Type="http://schemas.openxmlformats.org/officeDocument/2006/relationships/oleObject" Target="../embeddings/oleObject26.bin"/></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0.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0.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1.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2.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p:cNvGraphicFramePr>
            <a:graphicFrameLocks noChangeAspect="1"/>
          </p:cNvGraphicFramePr>
          <p:nvPr>
            <p:custDataLst>
              <p:tags r:id="rId2"/>
            </p:custDataLst>
            <p:extLst>
              <p:ext uri="{D42A27DB-BD31-4B8C-83A1-F6EECF244321}">
                <p14:modId xmlns:p14="http://schemas.microsoft.com/office/powerpoint/2010/main" val="2885501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241" name="think-cell Folie" r:id="rId4" imgW="426" imgH="426" progId="TCLayout.ActiveDocument.1">
                  <p:embed/>
                </p:oleObj>
              </mc:Choice>
              <mc:Fallback>
                <p:oleObj name="think-cell Folie" r:id="rId4" imgW="426" imgH="426"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el 3"/>
          <p:cNvSpPr>
            <a:spLocks noGrp="1"/>
          </p:cNvSpPr>
          <p:nvPr>
            <p:ph type="ctrTitle"/>
          </p:nvPr>
        </p:nvSpPr>
        <p:spPr/>
        <p:txBody>
          <a:bodyPr vert="horz"/>
          <a:lstStyle/>
          <a:p>
            <a:r>
              <a:rPr lang="de-DE" dirty="0" smtClean="0"/>
              <a:t>Dialognetzwerk zukunftsfähige Landwirtschaft</a:t>
            </a:r>
            <a:endParaRPr lang="de-DE" dirty="0"/>
          </a:p>
        </p:txBody>
      </p:sp>
      <p:sp>
        <p:nvSpPr>
          <p:cNvPr id="5" name="Untertitel 4"/>
          <p:cNvSpPr>
            <a:spLocks noGrp="1"/>
          </p:cNvSpPr>
          <p:nvPr>
            <p:ph type="subTitle" idx="1"/>
          </p:nvPr>
        </p:nvSpPr>
        <p:spPr/>
        <p:txBody>
          <a:bodyPr/>
          <a:lstStyle/>
          <a:p>
            <a:r>
              <a:rPr lang="de-DE" dirty="0" smtClean="0"/>
              <a:t>Viertes Netzwerktreffen</a:t>
            </a:r>
          </a:p>
          <a:p>
            <a:r>
              <a:rPr lang="de-DE" dirty="0" smtClean="0"/>
              <a:t>Berlin, den 24. und 25. Juni 2024</a:t>
            </a:r>
            <a:endParaRPr lang="de-DE" dirty="0"/>
          </a:p>
        </p:txBody>
      </p:sp>
    </p:spTree>
    <p:extLst>
      <p:ext uri="{BB962C8B-B14F-4D97-AF65-F5344CB8AC3E}">
        <p14:creationId xmlns:p14="http://schemas.microsoft.com/office/powerpoint/2010/main" val="23414498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p:cNvGraphicFramePr>
            <a:graphicFrameLocks noChangeAspect="1"/>
          </p:cNvGraphicFramePr>
          <p:nvPr>
            <p:custDataLst>
              <p:tags r:id="rId2"/>
            </p:custDataLst>
            <p:extLst>
              <p:ext uri="{D42A27DB-BD31-4B8C-83A1-F6EECF244321}">
                <p14:modId xmlns:p14="http://schemas.microsoft.com/office/powerpoint/2010/main" val="39060632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6474" name="think-cell Folie" r:id="rId4" imgW="426" imgH="426" progId="TCLayout.ActiveDocument.1">
                  <p:embed/>
                </p:oleObj>
              </mc:Choice>
              <mc:Fallback>
                <p:oleObj name="think-cell Folie" r:id="rId4" imgW="426" imgH="426"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p:nvPr>
        </p:nvSpPr>
        <p:spPr/>
        <p:txBody>
          <a:bodyPr vert="horz"/>
          <a:lstStyle/>
          <a:p>
            <a:r>
              <a:rPr lang="de-DE" dirty="0" smtClean="0"/>
              <a:t>Dokument: Meinungsbildung </a:t>
            </a:r>
            <a:r>
              <a:rPr lang="de-DE" dirty="0"/>
              <a:t>und </a:t>
            </a:r>
            <a:r>
              <a:rPr lang="de-DE" dirty="0" smtClean="0"/>
              <a:t>respektvoller </a:t>
            </a:r>
            <a:r>
              <a:rPr lang="de-DE" dirty="0"/>
              <a:t>Umgang bei kontroversen </a:t>
            </a:r>
            <a:r>
              <a:rPr lang="de-DE" dirty="0" smtClean="0"/>
              <a:t>Meinungen</a:t>
            </a:r>
            <a:endParaRPr lang="de-DE" dirty="0"/>
          </a:p>
        </p:txBody>
      </p:sp>
      <p:sp>
        <p:nvSpPr>
          <p:cNvPr id="4" name="Fußzeilenplatzhalter 3"/>
          <p:cNvSpPr>
            <a:spLocks noGrp="1"/>
          </p:cNvSpPr>
          <p:nvPr>
            <p:ph type="ftr" sz="quarter" idx="11"/>
          </p:nvPr>
        </p:nvSpPr>
        <p:spPr/>
        <p:txBody>
          <a:bodyPr/>
          <a:lstStyle/>
          <a:p>
            <a:r>
              <a:rPr lang="de-DE" dirty="0" smtClean="0"/>
              <a:t>BMEL | Dialognetzwerk zukunftsfähige Landwirtschaft </a:t>
            </a:r>
            <a:endParaRPr lang="en-US" dirty="0"/>
          </a:p>
        </p:txBody>
      </p:sp>
      <p:sp>
        <p:nvSpPr>
          <p:cNvPr id="5" name="Foliennummernplatzhalter 4"/>
          <p:cNvSpPr>
            <a:spLocks noGrp="1"/>
          </p:cNvSpPr>
          <p:nvPr>
            <p:ph type="sldNum" sz="quarter" idx="12"/>
          </p:nvPr>
        </p:nvSpPr>
        <p:spPr/>
        <p:txBody>
          <a:bodyPr/>
          <a:lstStyle/>
          <a:p>
            <a:fld id="{DF28FB93-0A08-4E7D-8E63-9EFA29F1E093}" type="slidenum">
              <a:rPr lang="en-US" smtClean="0"/>
              <a:pPr/>
              <a:t>10</a:t>
            </a:fld>
            <a:endParaRPr lang="en-US"/>
          </a:p>
        </p:txBody>
      </p:sp>
      <p:sp>
        <p:nvSpPr>
          <p:cNvPr id="10" name="Rechteck 9"/>
          <p:cNvSpPr/>
          <p:nvPr/>
        </p:nvSpPr>
        <p:spPr>
          <a:xfrm>
            <a:off x="417928" y="3831393"/>
            <a:ext cx="1064715" cy="215444"/>
          </a:xfrm>
          <a:prstGeom prst="rect">
            <a:avLst/>
          </a:prstGeom>
        </p:spPr>
        <p:txBody>
          <a:bodyPr wrap="none">
            <a:spAutoFit/>
          </a:bodyPr>
          <a:lstStyle/>
          <a:p>
            <a:r>
              <a:rPr lang="de-DE" sz="800" dirty="0"/>
              <a:t>© </a:t>
            </a:r>
            <a:r>
              <a:rPr lang="de-DE" sz="800" i="1" dirty="0"/>
              <a:t>BMEL/</a:t>
            </a:r>
            <a:r>
              <a:rPr lang="de-DE" sz="800" i="1" dirty="0" err="1"/>
              <a:t>Photothek</a:t>
            </a:r>
            <a:endParaRPr lang="de-DE" sz="800" dirty="0"/>
          </a:p>
        </p:txBody>
      </p:sp>
      <p:pic>
        <p:nvPicPr>
          <p:cNvPr id="11" name="Grafik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2328" y="1779662"/>
            <a:ext cx="3064826" cy="2043217"/>
          </a:xfrm>
          <a:prstGeom prst="rect">
            <a:avLst/>
          </a:prstGeom>
        </p:spPr>
      </p:pic>
      <p:sp>
        <p:nvSpPr>
          <p:cNvPr id="12" name="Inhaltsplatzhalter 2"/>
          <p:cNvSpPr txBox="1">
            <a:spLocks/>
          </p:cNvSpPr>
          <p:nvPr/>
        </p:nvSpPr>
        <p:spPr>
          <a:xfrm>
            <a:off x="3782650" y="1700744"/>
            <a:ext cx="4941280" cy="2201052"/>
          </a:xfrm>
          <a:prstGeom prst="rect">
            <a:avLst/>
          </a:prstGeom>
        </p:spPr>
        <p:txBody>
          <a:bodyPr vert="horz" lIns="0" tIns="0" rIns="0" bIns="0" rtlCol="0">
            <a:noAutofit/>
          </a:bodyPr>
          <a:lstStyle>
            <a:lvl1pPr marL="0" indent="0" algn="l" defTabSz="685800" rtl="0" eaLnBrk="1" latinLnBrk="0" hangingPunct="1">
              <a:lnSpc>
                <a:spcPct val="100000"/>
              </a:lnSpc>
              <a:spcBef>
                <a:spcPts val="400"/>
              </a:spcBef>
              <a:buFont typeface="Arial" pitchFamily="34" charset="0"/>
              <a:buNone/>
              <a:defRPr sz="1800" kern="1200">
                <a:solidFill>
                  <a:schemeClr val="tx1"/>
                </a:solidFill>
                <a:latin typeface="+mn-lt"/>
                <a:ea typeface="+mn-ea"/>
                <a:cs typeface="+mn-cs"/>
              </a:defRPr>
            </a:lvl1pPr>
            <a:lvl2pPr marL="189000" indent="-189000" algn="l" defTabSz="685800" rtl="0" eaLnBrk="1" latinLnBrk="0" hangingPunct="1">
              <a:lnSpc>
                <a:spcPct val="100000"/>
              </a:lnSpc>
              <a:spcBef>
                <a:spcPts val="400"/>
              </a:spcBef>
              <a:buFont typeface="BundesSans Regular" panose="020B0002030500000203" pitchFamily="34" charset="0"/>
              <a:buChar char="•"/>
              <a:defRPr sz="1800" kern="1200">
                <a:solidFill>
                  <a:schemeClr val="tx1"/>
                </a:solidFill>
                <a:latin typeface="+mn-lt"/>
                <a:ea typeface="+mn-ea"/>
                <a:cs typeface="+mn-cs"/>
              </a:defRPr>
            </a:lvl2pPr>
            <a:lvl3pPr marL="378000" indent="-189000" algn="l" defTabSz="685800" rtl="0" eaLnBrk="1" latinLnBrk="0" hangingPunct="1">
              <a:lnSpc>
                <a:spcPct val="100000"/>
              </a:lnSpc>
              <a:spcBef>
                <a:spcPts val="400"/>
              </a:spcBef>
              <a:buFont typeface="BundesSans Regular" panose="020B0002030500000203" pitchFamily="34" charset="0"/>
              <a:buChar char="•"/>
              <a:defRPr sz="1800" kern="1200">
                <a:solidFill>
                  <a:schemeClr val="tx1"/>
                </a:solidFill>
                <a:latin typeface="+mn-lt"/>
                <a:ea typeface="+mn-ea"/>
                <a:cs typeface="+mn-cs"/>
              </a:defRPr>
            </a:lvl3pPr>
            <a:lvl4pPr marL="567000" indent="-189000" algn="l" defTabSz="685800" rtl="0" eaLnBrk="1" latinLnBrk="0" hangingPunct="1">
              <a:lnSpc>
                <a:spcPct val="100000"/>
              </a:lnSpc>
              <a:spcBef>
                <a:spcPts val="400"/>
              </a:spcBef>
              <a:buFont typeface="BundesSans Regular" panose="020B0002030500000203" pitchFamily="34" charset="0"/>
              <a:buChar char="•"/>
              <a:defRPr sz="1800" kern="1200">
                <a:solidFill>
                  <a:schemeClr val="tx1"/>
                </a:solidFill>
                <a:latin typeface="+mn-lt"/>
                <a:ea typeface="+mn-ea"/>
                <a:cs typeface="+mn-cs"/>
              </a:defRPr>
            </a:lvl4pPr>
            <a:lvl5pPr marL="756000" indent="-189000" algn="l" defTabSz="685800" rtl="0" eaLnBrk="1" latinLnBrk="0" hangingPunct="1">
              <a:lnSpc>
                <a:spcPct val="100000"/>
              </a:lnSpc>
              <a:spcBef>
                <a:spcPts val="400"/>
              </a:spcBef>
              <a:buFont typeface="BundesSans Regular" panose="020B0002030500000203" pitchFamily="34" charset="0"/>
              <a:buChar char="•"/>
              <a:defRPr sz="18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342900" indent="-342900">
              <a:spcBef>
                <a:spcPts val="600"/>
              </a:spcBef>
              <a:buFont typeface="Arial" panose="020B0604020202020204" pitchFamily="34" charset="0"/>
              <a:buChar char="•"/>
            </a:pPr>
            <a:r>
              <a:rPr lang="de-DE" sz="2400" smtClean="0"/>
              <a:t>Was halten Sie von den Vorschlägen?</a:t>
            </a:r>
          </a:p>
          <a:p>
            <a:pPr>
              <a:spcBef>
                <a:spcPts val="600"/>
              </a:spcBef>
            </a:pPr>
            <a:endParaRPr lang="de-DE" sz="1400" dirty="0" smtClean="0"/>
          </a:p>
          <a:p>
            <a:pPr marL="342900" indent="-342900">
              <a:spcBef>
                <a:spcPts val="600"/>
              </a:spcBef>
              <a:buFont typeface="Arial" pitchFamily="34" charset="0"/>
              <a:buChar char="•"/>
            </a:pPr>
            <a:r>
              <a:rPr lang="de-DE" sz="2400" dirty="0" smtClean="0"/>
              <a:t>Haben Sie weitere Vorschläge, die im Dokument aufgenommen werden sollen?</a:t>
            </a:r>
            <a:endParaRPr lang="de-DE" sz="2400" dirty="0"/>
          </a:p>
        </p:txBody>
      </p:sp>
    </p:spTree>
    <p:extLst>
      <p:ext uri="{BB962C8B-B14F-4D97-AF65-F5344CB8AC3E}">
        <p14:creationId xmlns:p14="http://schemas.microsoft.com/office/powerpoint/2010/main" val="2626176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267494"/>
            <a:ext cx="8137525" cy="792162"/>
          </a:xfrm>
        </p:spPr>
        <p:txBody>
          <a:bodyPr/>
          <a:lstStyle/>
          <a:p>
            <a:r>
              <a:rPr lang="de-DE" dirty="0" smtClean="0"/>
              <a:t>Rollendefinitionen im Dialognetzwerk</a:t>
            </a:r>
            <a:endParaRPr lang="de-DE" dirty="0"/>
          </a:p>
        </p:txBody>
      </p:sp>
      <p:sp>
        <p:nvSpPr>
          <p:cNvPr id="3" name="Inhaltsplatzhalter 2"/>
          <p:cNvSpPr>
            <a:spLocks noGrp="1"/>
          </p:cNvSpPr>
          <p:nvPr>
            <p:ph idx="1"/>
          </p:nvPr>
        </p:nvSpPr>
        <p:spPr>
          <a:xfrm>
            <a:off x="497957" y="771550"/>
            <a:ext cx="8135381" cy="3888432"/>
          </a:xfrm>
        </p:spPr>
        <p:txBody>
          <a:bodyPr/>
          <a:lstStyle/>
          <a:p>
            <a:pPr>
              <a:spcAft>
                <a:spcPts val="1200"/>
              </a:spcAft>
            </a:pPr>
            <a:r>
              <a:rPr lang="de-DE" sz="1400" b="1" dirty="0" smtClean="0"/>
              <a:t>Sprecherteam </a:t>
            </a:r>
            <a:endParaRPr lang="de-DE" sz="1400" dirty="0"/>
          </a:p>
          <a:p>
            <a:r>
              <a:rPr lang="de-DE" sz="1200" u="sng" dirty="0" smtClean="0"/>
              <a:t>Was </a:t>
            </a:r>
            <a:r>
              <a:rPr lang="de-DE" sz="1200" u="sng" dirty="0"/>
              <a:t>bringt das Sprecherteam mit: </a:t>
            </a:r>
            <a:endParaRPr lang="de-DE" sz="1200" dirty="0"/>
          </a:p>
          <a:p>
            <a:pPr marL="285750" lvl="0" indent="-285750">
              <a:buFont typeface="Arial" panose="020B0604020202020204" pitchFamily="34" charset="0"/>
              <a:buChar char="•"/>
            </a:pPr>
            <a:r>
              <a:rPr lang="de-DE" sz="1200" dirty="0"/>
              <a:t>Motivation und Interesse, das Thema fokussiert und zielorientiert voran zu bringen. </a:t>
            </a:r>
          </a:p>
          <a:p>
            <a:pPr marL="285750" lvl="0" indent="-285750">
              <a:buFont typeface="Arial" panose="020B0604020202020204" pitchFamily="34" charset="0"/>
              <a:buChar char="•"/>
            </a:pPr>
            <a:r>
              <a:rPr lang="de-DE" sz="1200" dirty="0"/>
              <a:t>Bereitschaft, sich über die AG-Sitzungen hinaus für die AG zu engagieren.</a:t>
            </a:r>
          </a:p>
          <a:p>
            <a:pPr>
              <a:spcBef>
                <a:spcPts val="1200"/>
              </a:spcBef>
            </a:pPr>
            <a:r>
              <a:rPr lang="de-DE" sz="1200" u="sng" dirty="0"/>
              <a:t>Was beinhaltet die Rolle:</a:t>
            </a:r>
            <a:endParaRPr lang="de-DE" sz="1200" dirty="0"/>
          </a:p>
          <a:p>
            <a:pPr lvl="0"/>
            <a:r>
              <a:rPr lang="de-DE" sz="1200" dirty="0" smtClean="0"/>
              <a:t>a) Zusammenarbeit </a:t>
            </a:r>
            <a:r>
              <a:rPr lang="de-DE" sz="1200" dirty="0"/>
              <a:t>mit Team Dialognetzwerk:</a:t>
            </a:r>
          </a:p>
          <a:p>
            <a:pPr marL="285750" lvl="0" indent="-285750">
              <a:buFont typeface="Arial" panose="020B0604020202020204" pitchFamily="34" charset="0"/>
              <a:buChar char="•"/>
            </a:pPr>
            <a:r>
              <a:rPr lang="de-DE" sz="1200" dirty="0"/>
              <a:t>Ansprechperson bei organisatorischen und inhaltlichen Fragen der AG-Arbeit. </a:t>
            </a:r>
          </a:p>
          <a:p>
            <a:pPr marL="285750" lvl="0" indent="-285750">
              <a:buFont typeface="Arial" panose="020B0604020202020204" pitchFamily="34" charset="0"/>
              <a:buChar char="•"/>
            </a:pPr>
            <a:r>
              <a:rPr lang="de-DE" sz="1200" dirty="0"/>
              <a:t>Zusammenarbeit bei Erstellung des Ergebnisdokumentes – bei Bedarf mit Unterstützung durch AG-Redaktionsteam</a:t>
            </a:r>
          </a:p>
          <a:p>
            <a:pPr marL="285750" lvl="0" indent="-285750">
              <a:buFont typeface="Arial" panose="020B0604020202020204" pitchFamily="34" charset="0"/>
              <a:buChar char="•"/>
            </a:pPr>
            <a:r>
              <a:rPr lang="de-DE" sz="1200" dirty="0"/>
              <a:t>Präsentation der Ergebnisse bei Netzwerktreffen und nach außen. </a:t>
            </a:r>
          </a:p>
          <a:p>
            <a:pPr marL="285750" lvl="0" indent="-285750">
              <a:buFont typeface="Arial" panose="020B0604020202020204" pitchFamily="34" charset="0"/>
              <a:buChar char="•"/>
            </a:pPr>
            <a:r>
              <a:rPr lang="de-DE" sz="1200" dirty="0"/>
              <a:t>Austausch mit Team Dialognetzwerk ca. eine Woche vor </a:t>
            </a:r>
            <a:r>
              <a:rPr lang="de-DE" sz="1200" dirty="0" smtClean="0"/>
              <a:t>Termin </a:t>
            </a:r>
            <a:r>
              <a:rPr lang="de-DE" sz="1200" dirty="0"/>
              <a:t>zu organisatorischen und inhaltlichen Punkten.  </a:t>
            </a:r>
          </a:p>
          <a:p>
            <a:pPr lvl="0"/>
            <a:r>
              <a:rPr lang="de-DE" sz="1200" dirty="0" smtClean="0"/>
              <a:t>b) Zusammenarbeit </a:t>
            </a:r>
            <a:r>
              <a:rPr lang="de-DE" sz="1200" dirty="0"/>
              <a:t>mit AG-Mitgliedern:</a:t>
            </a:r>
          </a:p>
          <a:p>
            <a:pPr marL="285750" lvl="0" indent="-285750">
              <a:buFont typeface="Arial" panose="020B0604020202020204" pitchFamily="34" charset="0"/>
              <a:buChar char="•"/>
            </a:pPr>
            <a:r>
              <a:rPr lang="de-DE" sz="1200" dirty="0"/>
              <a:t>Ansprechperson bei inhaltlichen Punkten und Ideen (z.B. Gestaltung der Agenda für AG-Treffen, Impulsreferent*innen)</a:t>
            </a:r>
          </a:p>
          <a:p>
            <a:pPr>
              <a:spcBef>
                <a:spcPts val="1200"/>
              </a:spcBef>
            </a:pPr>
            <a:r>
              <a:rPr lang="de-DE" sz="1200" u="sng" dirty="0"/>
              <a:t>Was beinhaltet die Sprecher- und Stellvertreterrolle nicht:</a:t>
            </a:r>
            <a:endParaRPr lang="de-DE" sz="1200" dirty="0"/>
          </a:p>
          <a:p>
            <a:pPr marL="285750" lvl="0" indent="-285750">
              <a:buFont typeface="Arial" panose="020B0604020202020204" pitchFamily="34" charset="0"/>
              <a:buChar char="•"/>
            </a:pPr>
            <a:r>
              <a:rPr lang="de-DE" sz="1200" dirty="0"/>
              <a:t>alleinige Verantwortung für Ergebniserstellung</a:t>
            </a:r>
          </a:p>
          <a:p>
            <a:pPr marL="285750" lvl="0" indent="-285750">
              <a:buFont typeface="Arial" panose="020B0604020202020204" pitchFamily="34" charset="0"/>
              <a:buChar char="•"/>
            </a:pPr>
            <a:r>
              <a:rPr lang="de-DE" sz="1200" dirty="0"/>
              <a:t>Ansprechperson bei Konflikten und Unzufriedenheit von AG-Mitgliedern, Vermitteln von </a:t>
            </a:r>
            <a:r>
              <a:rPr lang="de-DE" sz="1200" dirty="0" smtClean="0"/>
              <a:t>Einzelinteressen</a:t>
            </a:r>
            <a:endParaRPr lang="de-DE" sz="1200" dirty="0"/>
          </a:p>
        </p:txBody>
      </p:sp>
      <p:sp>
        <p:nvSpPr>
          <p:cNvPr id="4" name="Fußzeilenplatzhalter 3"/>
          <p:cNvSpPr>
            <a:spLocks noGrp="1"/>
          </p:cNvSpPr>
          <p:nvPr>
            <p:ph type="ftr" sz="quarter" idx="11"/>
          </p:nvPr>
        </p:nvSpPr>
        <p:spPr/>
        <p:txBody>
          <a:bodyPr/>
          <a:lstStyle/>
          <a:p>
            <a:r>
              <a:rPr lang="de-DE" dirty="0" smtClean="0"/>
              <a:t>BMEL | Dialognetzwerk zukunftsfähige Landwirtschaft</a:t>
            </a:r>
            <a:endParaRPr lang="en-US" dirty="0"/>
          </a:p>
        </p:txBody>
      </p:sp>
      <p:sp>
        <p:nvSpPr>
          <p:cNvPr id="5" name="Foliennummernplatzhalter 4"/>
          <p:cNvSpPr>
            <a:spLocks noGrp="1"/>
          </p:cNvSpPr>
          <p:nvPr>
            <p:ph type="sldNum" sz="quarter" idx="12"/>
          </p:nvPr>
        </p:nvSpPr>
        <p:spPr/>
        <p:txBody>
          <a:bodyPr/>
          <a:lstStyle/>
          <a:p>
            <a:fld id="{DF28FB93-0A08-4E7D-8E63-9EFA29F1E093}" type="slidenum">
              <a:rPr lang="en-US" smtClean="0"/>
              <a:pPr/>
              <a:t>11</a:t>
            </a:fld>
            <a:endParaRPr lang="en-US"/>
          </a:p>
        </p:txBody>
      </p:sp>
    </p:spTree>
    <p:extLst>
      <p:ext uri="{BB962C8B-B14F-4D97-AF65-F5344CB8AC3E}">
        <p14:creationId xmlns:p14="http://schemas.microsoft.com/office/powerpoint/2010/main" val="252076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267494"/>
            <a:ext cx="8137525" cy="792162"/>
          </a:xfrm>
        </p:spPr>
        <p:txBody>
          <a:bodyPr/>
          <a:lstStyle/>
          <a:p>
            <a:r>
              <a:rPr lang="de-DE" dirty="0" smtClean="0"/>
              <a:t>Rollendefinitionen im Dialognetzwerk</a:t>
            </a:r>
            <a:endParaRPr lang="de-DE" dirty="0"/>
          </a:p>
        </p:txBody>
      </p:sp>
      <p:sp>
        <p:nvSpPr>
          <p:cNvPr id="3" name="Inhaltsplatzhalter 2"/>
          <p:cNvSpPr>
            <a:spLocks noGrp="1"/>
          </p:cNvSpPr>
          <p:nvPr>
            <p:ph idx="1"/>
          </p:nvPr>
        </p:nvSpPr>
        <p:spPr>
          <a:xfrm>
            <a:off x="505382" y="1066443"/>
            <a:ext cx="8135381" cy="3096344"/>
          </a:xfrm>
        </p:spPr>
        <p:txBody>
          <a:bodyPr/>
          <a:lstStyle/>
          <a:p>
            <a:pPr lvl="0"/>
            <a:r>
              <a:rPr lang="de-DE" sz="1600" b="1" dirty="0"/>
              <a:t>Mitglieder</a:t>
            </a:r>
            <a:endParaRPr lang="de-DE" sz="1600" dirty="0"/>
          </a:p>
          <a:p>
            <a:pPr marL="171450" lvl="0" indent="-171450">
              <a:buFont typeface="Arial" panose="020B0604020202020204" pitchFamily="34" charset="0"/>
              <a:buChar char="•"/>
            </a:pPr>
            <a:r>
              <a:rPr lang="de-DE" sz="1600" dirty="0"/>
              <a:t>Alle Mitglieder des Dialognetzwerkes bringen </a:t>
            </a:r>
            <a:r>
              <a:rPr lang="de-DE" sz="1600" dirty="0" smtClean="0"/>
              <a:t>Expertise </a:t>
            </a:r>
            <a:r>
              <a:rPr lang="de-DE" sz="1600" dirty="0"/>
              <a:t>sachlich ein und beteiligen sich aktiv und kontinuierlich an der Arbeit</a:t>
            </a:r>
            <a:r>
              <a:rPr lang="de-DE" sz="1600" dirty="0" smtClean="0"/>
              <a:t>.</a:t>
            </a:r>
          </a:p>
          <a:p>
            <a:pPr lvl="0"/>
            <a:endParaRPr lang="de-DE" sz="1600" dirty="0"/>
          </a:p>
          <a:p>
            <a:pPr lvl="0">
              <a:spcBef>
                <a:spcPts val="1200"/>
              </a:spcBef>
            </a:pPr>
            <a:r>
              <a:rPr lang="de-DE" sz="1600" b="1" dirty="0"/>
              <a:t>Team Dialognetzwerk (BMEL, BMUV, PD)</a:t>
            </a:r>
            <a:endParaRPr lang="de-DE" sz="1600" dirty="0"/>
          </a:p>
          <a:p>
            <a:pPr marL="171450" lvl="0" indent="-171450">
              <a:buFont typeface="Arial" panose="020B0604020202020204" pitchFamily="34" charset="0"/>
              <a:buChar char="•"/>
            </a:pPr>
            <a:r>
              <a:rPr lang="de-DE" sz="1600" dirty="0" smtClean="0"/>
              <a:t>Stabsstelle </a:t>
            </a:r>
            <a:r>
              <a:rPr lang="de-DE" sz="1600" dirty="0"/>
              <a:t>PP (BMEL) hat </a:t>
            </a:r>
            <a:r>
              <a:rPr lang="de-DE" sz="1600" dirty="0" smtClean="0"/>
              <a:t>Koordination </a:t>
            </a:r>
            <a:r>
              <a:rPr lang="de-DE" sz="1600" dirty="0"/>
              <a:t>und Finanzierung des Dialognetzwerkes inne. </a:t>
            </a:r>
            <a:endParaRPr lang="de-DE" sz="1600" dirty="0" smtClean="0"/>
          </a:p>
          <a:p>
            <a:pPr marL="171450" lvl="0" indent="-171450">
              <a:buFont typeface="Arial" panose="020B0604020202020204" pitchFamily="34" charset="0"/>
              <a:buChar char="•"/>
            </a:pPr>
            <a:r>
              <a:rPr lang="de-DE" sz="1600" dirty="0" smtClean="0"/>
              <a:t>Die </a:t>
            </a:r>
            <a:r>
              <a:rPr lang="de-DE" sz="1600" dirty="0"/>
              <a:t>inhaltliche Arbeit und Terminplanung wird mit BMUV abgestimmt. </a:t>
            </a:r>
          </a:p>
          <a:p>
            <a:pPr marL="171450" lvl="0" indent="-171450">
              <a:buFont typeface="Arial" panose="020B0604020202020204" pitchFamily="34" charset="0"/>
              <a:buChar char="•"/>
            </a:pPr>
            <a:r>
              <a:rPr lang="de-DE" sz="1600" dirty="0"/>
              <a:t>Die Stabsstelle ist Ansprechpartner für alle Mitglieder.</a:t>
            </a:r>
          </a:p>
          <a:p>
            <a:pPr marL="171450" lvl="0" indent="-171450">
              <a:buFont typeface="Arial" panose="020B0604020202020204" pitchFamily="34" charset="0"/>
              <a:buChar char="•"/>
            </a:pPr>
            <a:r>
              <a:rPr lang="de-DE" sz="1600" dirty="0"/>
              <a:t>PD moderiert die Termine des Dialognetzwerkes. </a:t>
            </a:r>
          </a:p>
          <a:p>
            <a:pPr marL="171450" lvl="0" indent="-171450">
              <a:buFont typeface="Arial" panose="020B0604020202020204" pitchFamily="34" charset="0"/>
              <a:buChar char="•"/>
            </a:pPr>
            <a:r>
              <a:rPr lang="de-DE" sz="1600" dirty="0"/>
              <a:t>Als Team Dialognetzwerk arbeiten die Stabsstelle, BMUV und PD zusammen und tauschen sich zur konzeptionellen Arbeit aus. </a:t>
            </a:r>
          </a:p>
        </p:txBody>
      </p:sp>
      <p:sp>
        <p:nvSpPr>
          <p:cNvPr id="4" name="Fußzeilenplatzhalter 3"/>
          <p:cNvSpPr>
            <a:spLocks noGrp="1"/>
          </p:cNvSpPr>
          <p:nvPr>
            <p:ph type="ftr" sz="quarter" idx="11"/>
          </p:nvPr>
        </p:nvSpPr>
        <p:spPr/>
        <p:txBody>
          <a:bodyPr/>
          <a:lstStyle/>
          <a:p>
            <a:r>
              <a:rPr lang="de-DE" dirty="0" smtClean="0"/>
              <a:t>BMEL | Dialognetzwerk zukunftsfähige Landwirtschaft</a:t>
            </a:r>
            <a:endParaRPr lang="en-US" dirty="0"/>
          </a:p>
        </p:txBody>
      </p:sp>
      <p:sp>
        <p:nvSpPr>
          <p:cNvPr id="5" name="Foliennummernplatzhalter 4"/>
          <p:cNvSpPr>
            <a:spLocks noGrp="1"/>
          </p:cNvSpPr>
          <p:nvPr>
            <p:ph type="sldNum" sz="quarter" idx="12"/>
          </p:nvPr>
        </p:nvSpPr>
        <p:spPr/>
        <p:txBody>
          <a:bodyPr/>
          <a:lstStyle/>
          <a:p>
            <a:fld id="{DF28FB93-0A08-4E7D-8E63-9EFA29F1E093}" type="slidenum">
              <a:rPr lang="en-US" smtClean="0"/>
              <a:pPr/>
              <a:t>12</a:t>
            </a:fld>
            <a:endParaRPr lang="en-US"/>
          </a:p>
        </p:txBody>
      </p:sp>
    </p:spTree>
    <p:extLst>
      <p:ext uri="{BB962C8B-B14F-4D97-AF65-F5344CB8AC3E}">
        <p14:creationId xmlns:p14="http://schemas.microsoft.com/office/powerpoint/2010/main" val="1915707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267494"/>
            <a:ext cx="8137525" cy="792162"/>
          </a:xfrm>
        </p:spPr>
        <p:txBody>
          <a:bodyPr/>
          <a:lstStyle/>
          <a:p>
            <a:r>
              <a:rPr lang="de-DE" dirty="0" smtClean="0"/>
              <a:t>Rollendefinitionen im Dialognetzwerk</a:t>
            </a:r>
            <a:endParaRPr lang="de-DE" dirty="0"/>
          </a:p>
        </p:txBody>
      </p:sp>
      <p:sp>
        <p:nvSpPr>
          <p:cNvPr id="3" name="Inhaltsplatzhalter 2"/>
          <p:cNvSpPr>
            <a:spLocks noGrp="1"/>
          </p:cNvSpPr>
          <p:nvPr>
            <p:ph idx="1"/>
          </p:nvPr>
        </p:nvSpPr>
        <p:spPr>
          <a:xfrm>
            <a:off x="504309" y="987574"/>
            <a:ext cx="8135381" cy="3384376"/>
          </a:xfrm>
        </p:spPr>
        <p:txBody>
          <a:bodyPr/>
          <a:lstStyle/>
          <a:p>
            <a:pPr>
              <a:spcBef>
                <a:spcPts val="1200"/>
              </a:spcBef>
            </a:pPr>
            <a:r>
              <a:rPr lang="de-DE" sz="1600" b="1" dirty="0" smtClean="0"/>
              <a:t>Fachreferate </a:t>
            </a:r>
            <a:r>
              <a:rPr lang="de-DE" sz="1600" b="1" dirty="0"/>
              <a:t>des BMEL und BMUV</a:t>
            </a:r>
          </a:p>
          <a:p>
            <a:pPr marL="171450" lvl="0" indent="-171450">
              <a:buFont typeface="Arial" panose="020B0604020202020204" pitchFamily="34" charset="0"/>
              <a:buChar char="•"/>
            </a:pPr>
            <a:r>
              <a:rPr lang="de-DE" sz="1600" dirty="0"/>
              <a:t>Fachreferate der Ministerien werden an der Arbeit des Dialognetzwerkes beteiligt.</a:t>
            </a:r>
          </a:p>
          <a:p>
            <a:pPr marL="171450" lvl="0" indent="-171450">
              <a:buFont typeface="Arial" panose="020B0604020202020204" pitchFamily="34" charset="0"/>
              <a:buChar char="•"/>
            </a:pPr>
            <a:r>
              <a:rPr lang="de-DE" sz="1600" dirty="0"/>
              <a:t>Sie geben Input zu aktuellen politischen Vorhaben und Feedback zur Arbeit des Netzwerkes.</a:t>
            </a:r>
          </a:p>
          <a:p>
            <a:pPr marL="171450" lvl="0" indent="-171450">
              <a:buFont typeface="Arial" panose="020B0604020202020204" pitchFamily="34" charset="0"/>
              <a:buChar char="•"/>
            </a:pPr>
            <a:r>
              <a:rPr lang="de-DE" sz="1600" dirty="0"/>
              <a:t>Die Fachreferate können bei </a:t>
            </a:r>
            <a:r>
              <a:rPr lang="de-DE" sz="1600" dirty="0" smtClean="0"/>
              <a:t>Bedarf, </a:t>
            </a:r>
            <a:r>
              <a:rPr lang="de-DE" sz="1600" dirty="0"/>
              <a:t>Experten von untergeordneten Ämtern (z.B. TI, JKI, UBA, </a:t>
            </a:r>
            <a:r>
              <a:rPr lang="de-DE" sz="1600" dirty="0" err="1"/>
              <a:t>BfN</a:t>
            </a:r>
            <a:r>
              <a:rPr lang="de-DE" sz="1600" dirty="0"/>
              <a:t>) hinzuziehen</a:t>
            </a:r>
            <a:r>
              <a:rPr lang="de-DE" sz="1600" dirty="0" smtClean="0"/>
              <a:t>.</a:t>
            </a:r>
          </a:p>
          <a:p>
            <a:pPr lvl="0"/>
            <a:endParaRPr lang="de-DE" sz="1600" dirty="0"/>
          </a:p>
          <a:p>
            <a:pPr lvl="0">
              <a:spcBef>
                <a:spcPts val="1200"/>
              </a:spcBef>
            </a:pPr>
            <a:r>
              <a:rPr lang="de-DE" sz="1600" b="1" dirty="0"/>
              <a:t>Externe Experten</a:t>
            </a:r>
          </a:p>
          <a:p>
            <a:pPr marL="171450" lvl="0" indent="-171450">
              <a:buFont typeface="Arial" panose="020B0604020202020204" pitchFamily="34" charset="0"/>
              <a:buChar char="•"/>
            </a:pPr>
            <a:r>
              <a:rPr lang="de-DE" sz="1600" dirty="0"/>
              <a:t>Externe Experten werden auf Wunsch der Mitglieder mit Fachbeiträgen (Impulsvorträgen) an der Arbeit des Netzwerkes beteiligt und bringen Expertise ein. Sie stehen im Rahmen ihrer Fachbeiträge für Fragen und Diskussionen zur Verfügung. </a:t>
            </a:r>
          </a:p>
        </p:txBody>
      </p:sp>
      <p:sp>
        <p:nvSpPr>
          <p:cNvPr id="4" name="Fußzeilenplatzhalter 3"/>
          <p:cNvSpPr>
            <a:spLocks noGrp="1"/>
          </p:cNvSpPr>
          <p:nvPr>
            <p:ph type="ftr" sz="quarter" idx="11"/>
          </p:nvPr>
        </p:nvSpPr>
        <p:spPr/>
        <p:txBody>
          <a:bodyPr/>
          <a:lstStyle/>
          <a:p>
            <a:r>
              <a:rPr lang="de-DE" dirty="0" smtClean="0"/>
              <a:t>BMEL | Dialognetzwerk zukunftsfähige Landwirtschaft</a:t>
            </a:r>
            <a:endParaRPr lang="en-US" dirty="0"/>
          </a:p>
        </p:txBody>
      </p:sp>
      <p:sp>
        <p:nvSpPr>
          <p:cNvPr id="5" name="Foliennummernplatzhalter 4"/>
          <p:cNvSpPr>
            <a:spLocks noGrp="1"/>
          </p:cNvSpPr>
          <p:nvPr>
            <p:ph type="sldNum" sz="quarter" idx="12"/>
          </p:nvPr>
        </p:nvSpPr>
        <p:spPr/>
        <p:txBody>
          <a:bodyPr/>
          <a:lstStyle/>
          <a:p>
            <a:fld id="{DF28FB93-0A08-4E7D-8E63-9EFA29F1E093}" type="slidenum">
              <a:rPr lang="en-US" smtClean="0"/>
              <a:pPr/>
              <a:t>13</a:t>
            </a:fld>
            <a:endParaRPr lang="en-US"/>
          </a:p>
        </p:txBody>
      </p:sp>
    </p:spTree>
    <p:extLst>
      <p:ext uri="{BB962C8B-B14F-4D97-AF65-F5344CB8AC3E}">
        <p14:creationId xmlns:p14="http://schemas.microsoft.com/office/powerpoint/2010/main" val="1496266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p:cNvGraphicFramePr>
            <a:graphicFrameLocks noChangeAspect="1"/>
          </p:cNvGraphicFramePr>
          <p:nvPr>
            <p:custDataLst>
              <p:tags r:id="rId2"/>
            </p:custDataLst>
            <p:extLst>
              <p:ext uri="{D42A27DB-BD31-4B8C-83A1-F6EECF244321}">
                <p14:modId xmlns:p14="http://schemas.microsoft.com/office/powerpoint/2010/main" val="35634210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7497" name="think-cell Folie" r:id="rId4" imgW="426" imgH="426" progId="TCLayout.ActiveDocument.1">
                  <p:embed/>
                </p:oleObj>
              </mc:Choice>
              <mc:Fallback>
                <p:oleObj name="think-cell Folie" r:id="rId4" imgW="426" imgH="426" progId="TCLayout.ActiveDocument.1">
                  <p:embed/>
                  <p:pic>
                    <p:nvPicPr>
                      <p:cNvPr id="6" name="think-cell data - do not delete"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p:nvPr>
        </p:nvSpPr>
        <p:spPr/>
        <p:txBody>
          <a:bodyPr vert="horz"/>
          <a:lstStyle/>
          <a:p>
            <a:r>
              <a:rPr lang="de-DE" dirty="0" smtClean="0"/>
              <a:t>Dokument: Rollendefinition </a:t>
            </a:r>
            <a:r>
              <a:rPr lang="de-DE" dirty="0"/>
              <a:t>im Dialognetzwerk</a:t>
            </a:r>
          </a:p>
        </p:txBody>
      </p:sp>
      <p:sp>
        <p:nvSpPr>
          <p:cNvPr id="3" name="Inhaltsplatzhalter 2"/>
          <p:cNvSpPr>
            <a:spLocks noGrp="1"/>
          </p:cNvSpPr>
          <p:nvPr>
            <p:ph idx="1"/>
          </p:nvPr>
        </p:nvSpPr>
        <p:spPr>
          <a:xfrm>
            <a:off x="3782650" y="1594834"/>
            <a:ext cx="4858114" cy="2201052"/>
          </a:xfrm>
        </p:spPr>
        <p:txBody>
          <a:bodyPr/>
          <a:lstStyle/>
          <a:p>
            <a:pPr marL="342900" indent="-342900">
              <a:spcBef>
                <a:spcPts val="600"/>
              </a:spcBef>
              <a:buFont typeface="Arial" panose="020B0604020202020204" pitchFamily="34" charset="0"/>
              <a:buChar char="•"/>
            </a:pPr>
            <a:r>
              <a:rPr lang="de-DE" sz="2400" dirty="0"/>
              <a:t>Was halten Sie von den Vorschlägen?</a:t>
            </a:r>
          </a:p>
          <a:p>
            <a:pPr>
              <a:spcBef>
                <a:spcPts val="600"/>
              </a:spcBef>
            </a:pPr>
            <a:endParaRPr lang="de-DE" sz="1400" dirty="0"/>
          </a:p>
          <a:p>
            <a:pPr marL="342900" indent="-342900">
              <a:spcBef>
                <a:spcPts val="600"/>
              </a:spcBef>
              <a:buFont typeface="Arial" panose="020B0604020202020204" pitchFamily="34" charset="0"/>
              <a:buChar char="•"/>
            </a:pPr>
            <a:r>
              <a:rPr lang="de-DE" sz="2400" dirty="0"/>
              <a:t>Haben Sie weitere Vorschläge, die im Dokument aufgenommen werden sollen?</a:t>
            </a:r>
          </a:p>
        </p:txBody>
      </p:sp>
      <p:sp>
        <p:nvSpPr>
          <p:cNvPr id="4" name="Fußzeilenplatzhalter 3"/>
          <p:cNvSpPr>
            <a:spLocks noGrp="1"/>
          </p:cNvSpPr>
          <p:nvPr>
            <p:ph type="ftr" sz="quarter" idx="11"/>
          </p:nvPr>
        </p:nvSpPr>
        <p:spPr/>
        <p:txBody>
          <a:bodyPr/>
          <a:lstStyle/>
          <a:p>
            <a:r>
              <a:rPr lang="de-DE" dirty="0" smtClean="0"/>
              <a:t>BMEL | Dialognetzwerk zukunftsfähige Landwirtschaft</a:t>
            </a:r>
            <a:endParaRPr lang="en-US" dirty="0"/>
          </a:p>
        </p:txBody>
      </p:sp>
      <p:sp>
        <p:nvSpPr>
          <p:cNvPr id="5" name="Foliennummernplatzhalter 4"/>
          <p:cNvSpPr>
            <a:spLocks noGrp="1"/>
          </p:cNvSpPr>
          <p:nvPr>
            <p:ph type="sldNum" sz="quarter" idx="12"/>
          </p:nvPr>
        </p:nvSpPr>
        <p:spPr/>
        <p:txBody>
          <a:bodyPr/>
          <a:lstStyle/>
          <a:p>
            <a:fld id="{DF28FB93-0A08-4E7D-8E63-9EFA29F1E093}" type="slidenum">
              <a:rPr lang="en-US" smtClean="0"/>
              <a:pPr/>
              <a:t>14</a:t>
            </a:fld>
            <a:endParaRPr lang="en-US"/>
          </a:p>
        </p:txBody>
      </p:sp>
      <p:grpSp>
        <p:nvGrpSpPr>
          <p:cNvPr id="12" name="Gruppieren 11"/>
          <p:cNvGrpSpPr/>
          <p:nvPr/>
        </p:nvGrpSpPr>
        <p:grpSpPr>
          <a:xfrm>
            <a:off x="417928" y="1649822"/>
            <a:ext cx="3151013" cy="2290080"/>
            <a:chOff x="417928" y="1491630"/>
            <a:chExt cx="3151013" cy="2290080"/>
          </a:xfrm>
        </p:grpSpPr>
        <p:sp>
          <p:nvSpPr>
            <p:cNvPr id="144" name="Rechteck 143"/>
            <p:cNvSpPr/>
            <p:nvPr/>
          </p:nvSpPr>
          <p:spPr>
            <a:xfrm>
              <a:off x="417928" y="3566266"/>
              <a:ext cx="1064715" cy="215444"/>
            </a:xfrm>
            <a:prstGeom prst="rect">
              <a:avLst/>
            </a:prstGeom>
          </p:spPr>
          <p:txBody>
            <a:bodyPr wrap="none">
              <a:spAutoFit/>
            </a:bodyPr>
            <a:lstStyle/>
            <a:p>
              <a:r>
                <a:rPr lang="de-DE" sz="800" dirty="0"/>
                <a:t>© </a:t>
              </a:r>
              <a:r>
                <a:rPr lang="de-DE" sz="800" i="1" dirty="0"/>
                <a:t>BMEL/</a:t>
              </a:r>
              <a:r>
                <a:rPr lang="de-DE" sz="800" i="1" dirty="0" err="1"/>
                <a:t>Photothek</a:t>
              </a:r>
              <a:endParaRPr lang="de-DE" sz="800" dirty="0"/>
            </a:p>
          </p:txBody>
        </p:sp>
        <p:pic>
          <p:nvPicPr>
            <p:cNvPr id="11" name="Grafik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3238" y="1491630"/>
              <a:ext cx="3065703" cy="2044800"/>
            </a:xfrm>
            <a:prstGeom prst="rect">
              <a:avLst/>
            </a:prstGeom>
          </p:spPr>
        </p:pic>
      </p:grpSp>
    </p:spTree>
    <p:extLst>
      <p:ext uri="{BB962C8B-B14F-4D97-AF65-F5344CB8AC3E}">
        <p14:creationId xmlns:p14="http://schemas.microsoft.com/office/powerpoint/2010/main" val="36762003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267494"/>
            <a:ext cx="8137525" cy="792162"/>
          </a:xfrm>
        </p:spPr>
        <p:txBody>
          <a:bodyPr/>
          <a:lstStyle/>
          <a:p>
            <a:r>
              <a:rPr lang="de-DE" dirty="0" smtClean="0"/>
              <a:t>Terminplanung </a:t>
            </a:r>
            <a:endParaRPr lang="de-DE" dirty="0"/>
          </a:p>
        </p:txBody>
      </p:sp>
      <p:sp>
        <p:nvSpPr>
          <p:cNvPr id="4" name="Fußzeilenplatzhalter 3"/>
          <p:cNvSpPr>
            <a:spLocks noGrp="1"/>
          </p:cNvSpPr>
          <p:nvPr>
            <p:ph type="ftr" sz="quarter" idx="11"/>
          </p:nvPr>
        </p:nvSpPr>
        <p:spPr/>
        <p:txBody>
          <a:bodyPr/>
          <a:lstStyle/>
          <a:p>
            <a:r>
              <a:rPr lang="de-DE" dirty="0" smtClean="0"/>
              <a:t>BMEL | Dialognetzwerk zukunftsfähige Landwirtschaft</a:t>
            </a:r>
            <a:endParaRPr lang="en-US" dirty="0"/>
          </a:p>
        </p:txBody>
      </p:sp>
      <p:sp>
        <p:nvSpPr>
          <p:cNvPr id="5" name="Foliennummernplatzhalter 4"/>
          <p:cNvSpPr>
            <a:spLocks noGrp="1"/>
          </p:cNvSpPr>
          <p:nvPr>
            <p:ph type="sldNum" sz="quarter" idx="12"/>
          </p:nvPr>
        </p:nvSpPr>
        <p:spPr/>
        <p:txBody>
          <a:bodyPr/>
          <a:lstStyle/>
          <a:p>
            <a:fld id="{DF28FB93-0A08-4E7D-8E63-9EFA29F1E093}" type="slidenum">
              <a:rPr lang="en-US" smtClean="0"/>
              <a:pPr/>
              <a:t>15</a:t>
            </a:fld>
            <a:endParaRPr lang="en-US"/>
          </a:p>
        </p:txBody>
      </p:sp>
      <p:sp>
        <p:nvSpPr>
          <p:cNvPr id="6" name="Inhaltsplatzhalter 5"/>
          <p:cNvSpPr>
            <a:spLocks noGrp="1"/>
          </p:cNvSpPr>
          <p:nvPr>
            <p:ph idx="1"/>
          </p:nvPr>
        </p:nvSpPr>
        <p:spPr>
          <a:xfrm>
            <a:off x="520509" y="771550"/>
            <a:ext cx="8135381" cy="4002942"/>
          </a:xfrm>
        </p:spPr>
        <p:txBody>
          <a:bodyPr/>
          <a:lstStyle/>
          <a:p>
            <a:r>
              <a:rPr lang="de-DE" sz="1400" b="1" dirty="0" smtClean="0"/>
              <a:t>AG Moore: Schwerpunktthema </a:t>
            </a:r>
            <a:r>
              <a:rPr lang="de-DE" sz="1400" b="1" dirty="0"/>
              <a:t>2 - Konservierung von Moorkörpern</a:t>
            </a:r>
          </a:p>
          <a:p>
            <a:pPr marL="285750" lvl="0" indent="-285750">
              <a:buFont typeface="Arial" panose="020B0604020202020204" pitchFamily="34" charset="0"/>
              <a:buChar char="•"/>
            </a:pPr>
            <a:r>
              <a:rPr lang="de-DE" sz="1400" dirty="0"/>
              <a:t>Mittwoch, 4. September – 13:00 bis 15:00 Uhr </a:t>
            </a:r>
            <a:r>
              <a:rPr lang="de-DE" sz="1400" dirty="0" smtClean="0"/>
              <a:t>(Impulsvorträge)</a:t>
            </a:r>
          </a:p>
          <a:p>
            <a:pPr marL="285750" indent="-285750">
              <a:buFont typeface="Arial" panose="020B0604020202020204" pitchFamily="34" charset="0"/>
              <a:buChar char="•"/>
            </a:pPr>
            <a:r>
              <a:rPr lang="de-DE" sz="1400" dirty="0" smtClean="0">
                <a:solidFill>
                  <a:srgbClr val="1F8743"/>
                </a:solidFill>
              </a:rPr>
              <a:t>Mittwoch, 18. September </a:t>
            </a:r>
            <a:r>
              <a:rPr lang="de-DE" sz="1400" dirty="0">
                <a:solidFill>
                  <a:srgbClr val="1F8743"/>
                </a:solidFill>
              </a:rPr>
              <a:t>– 13:00 bis 15:00 Uhr</a:t>
            </a:r>
            <a:r>
              <a:rPr lang="de-DE" sz="1400" dirty="0" smtClean="0">
                <a:solidFill>
                  <a:srgbClr val="1F8743"/>
                </a:solidFill>
              </a:rPr>
              <a:t> (Inhaltliche Textarbeit)</a:t>
            </a:r>
          </a:p>
          <a:p>
            <a:pPr marL="285750" lvl="0" indent="-285750">
              <a:buFont typeface="Arial" panose="020B0604020202020204" pitchFamily="34" charset="0"/>
              <a:buChar char="•"/>
            </a:pPr>
            <a:r>
              <a:rPr lang="de-DE" sz="1400" dirty="0" smtClean="0"/>
              <a:t>Mittwoch</a:t>
            </a:r>
            <a:r>
              <a:rPr lang="de-DE" sz="1400" dirty="0"/>
              <a:t>, 16. Oktober - 13:00 bis 15:00 Uhr </a:t>
            </a:r>
            <a:r>
              <a:rPr lang="de-DE" sz="1400" dirty="0" smtClean="0"/>
              <a:t>(Inhaltliche Textarbeit)</a:t>
            </a:r>
          </a:p>
          <a:p>
            <a:pPr marL="285750" lvl="0" indent="-285750">
              <a:buFont typeface="Arial" panose="020B0604020202020204" pitchFamily="34" charset="0"/>
              <a:buChar char="•"/>
            </a:pPr>
            <a:r>
              <a:rPr lang="de-DE" sz="1400" dirty="0" smtClean="0"/>
              <a:t>Montag</a:t>
            </a:r>
            <a:r>
              <a:rPr lang="de-DE" sz="1400" dirty="0"/>
              <a:t>, 4. November - 13:00 bis 15:00 </a:t>
            </a:r>
            <a:r>
              <a:rPr lang="de-DE" sz="1400" dirty="0" smtClean="0"/>
              <a:t>Uhr (Gemeinsame Finalisierung)</a:t>
            </a:r>
          </a:p>
          <a:p>
            <a:pPr lvl="0">
              <a:spcBef>
                <a:spcPts val="1200"/>
              </a:spcBef>
            </a:pPr>
            <a:r>
              <a:rPr lang="de-DE" sz="1400" b="1" dirty="0" smtClean="0"/>
              <a:t>AG </a:t>
            </a:r>
            <a:r>
              <a:rPr lang="de-DE" sz="1400" b="1" dirty="0"/>
              <a:t>Biodiversität </a:t>
            </a:r>
            <a:r>
              <a:rPr lang="de-DE" sz="1400" b="1" dirty="0" smtClean="0"/>
              <a:t>(UAG Biodiv2) </a:t>
            </a:r>
            <a:r>
              <a:rPr lang="de-DE" sz="1400" b="1" dirty="0"/>
              <a:t>– Schwerpunktthema: Biodiversität – Aktuelle politische Vorhaben: Empfehlungen der Praxis </a:t>
            </a:r>
            <a:r>
              <a:rPr lang="de-DE" sz="1400" b="1" dirty="0" smtClean="0">
                <a:solidFill>
                  <a:srgbClr val="1F8743"/>
                </a:solidFill>
              </a:rPr>
              <a:t>(Uhrzeit?)</a:t>
            </a:r>
          </a:p>
          <a:p>
            <a:pPr marL="285750" lvl="0" indent="-285750">
              <a:buFont typeface="Arial" panose="020B0604020202020204" pitchFamily="34" charset="0"/>
              <a:buChar char="•"/>
            </a:pPr>
            <a:r>
              <a:rPr lang="de-DE" sz="1400" dirty="0" smtClean="0"/>
              <a:t>Mittwoch, 11. September – (Impulsvorträge, Abstimmung der 3 Unterthemen)</a:t>
            </a:r>
          </a:p>
          <a:p>
            <a:pPr marL="285750" lvl="0" indent="-285750">
              <a:buFont typeface="Arial" panose="020B0604020202020204" pitchFamily="34" charset="0"/>
              <a:buChar char="•"/>
            </a:pPr>
            <a:r>
              <a:rPr lang="de-DE" sz="1400" dirty="0" smtClean="0">
                <a:solidFill>
                  <a:srgbClr val="1F8743"/>
                </a:solidFill>
              </a:rPr>
              <a:t>Dienstag</a:t>
            </a:r>
            <a:r>
              <a:rPr lang="de-DE" sz="1400" dirty="0">
                <a:solidFill>
                  <a:srgbClr val="1F8743"/>
                </a:solidFill>
              </a:rPr>
              <a:t>, 24. September – (Inhaltliche Textarbeit)</a:t>
            </a:r>
          </a:p>
          <a:p>
            <a:pPr marL="285750" lvl="0" indent="-285750">
              <a:buFont typeface="Arial" panose="020B0604020202020204" pitchFamily="34" charset="0"/>
              <a:buChar char="•"/>
            </a:pPr>
            <a:r>
              <a:rPr lang="de-DE" sz="1400" dirty="0"/>
              <a:t>Mittwoch, 9. Oktober – (Inhaltliche Textarbeit</a:t>
            </a:r>
          </a:p>
          <a:p>
            <a:pPr marL="285750" lvl="0" indent="-285750">
              <a:buFont typeface="Arial" panose="020B0604020202020204" pitchFamily="34" charset="0"/>
              <a:buChar char="•"/>
            </a:pPr>
            <a:r>
              <a:rPr lang="de-DE" sz="1400" dirty="0">
                <a:solidFill>
                  <a:srgbClr val="1F8743"/>
                </a:solidFill>
              </a:rPr>
              <a:t>Montag, 21. Oktober – (Inhaltliche Textarbeit)</a:t>
            </a:r>
          </a:p>
          <a:p>
            <a:pPr marL="285750" lvl="0" indent="-285750">
              <a:buFont typeface="Arial" panose="020B0604020202020204" pitchFamily="34" charset="0"/>
              <a:buChar char="•"/>
            </a:pPr>
            <a:r>
              <a:rPr lang="de-DE" sz="1400" dirty="0"/>
              <a:t>Mittwoch, 30. Oktober (Gemeinsame Finalisierung)</a:t>
            </a:r>
          </a:p>
          <a:p>
            <a:pPr lvl="0"/>
            <a:r>
              <a:rPr lang="de-DE" sz="1400" b="1" dirty="0" smtClean="0"/>
              <a:t>Weitere Termine</a:t>
            </a:r>
          </a:p>
          <a:p>
            <a:pPr marL="285750" indent="-285750">
              <a:buFont typeface="Arial" panose="020B0604020202020204" pitchFamily="34" charset="0"/>
              <a:buChar char="•"/>
            </a:pPr>
            <a:r>
              <a:rPr lang="de-DE" sz="1400" dirty="0"/>
              <a:t>Donnerstag, 26. September – 19:00 bis 22:00 Uhr: 2. Stammtisch </a:t>
            </a:r>
          </a:p>
          <a:p>
            <a:pPr marL="285750" indent="-285750">
              <a:buFont typeface="Arial" panose="020B0604020202020204" pitchFamily="34" charset="0"/>
              <a:buChar char="•"/>
            </a:pPr>
            <a:r>
              <a:rPr lang="de-DE" sz="1400" dirty="0"/>
              <a:t>Montag, 25. </a:t>
            </a:r>
            <a:r>
              <a:rPr lang="de-DE" sz="1400" dirty="0" smtClean="0"/>
              <a:t>November/Dienstag</a:t>
            </a:r>
            <a:r>
              <a:rPr lang="de-DE" sz="1400" dirty="0"/>
              <a:t>, 26. November - 5. Netzwerktreffen in Berlin</a:t>
            </a:r>
          </a:p>
        </p:txBody>
      </p:sp>
    </p:spTree>
    <p:extLst>
      <p:ext uri="{BB962C8B-B14F-4D97-AF65-F5344CB8AC3E}">
        <p14:creationId xmlns:p14="http://schemas.microsoft.com/office/powerpoint/2010/main" val="27062810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p:cNvGraphicFramePr>
            <a:graphicFrameLocks noChangeAspect="1"/>
          </p:cNvGraphicFramePr>
          <p:nvPr>
            <p:custDataLst>
              <p:tags r:id="rId2"/>
            </p:custDataLst>
            <p:extLst>
              <p:ext uri="{D42A27DB-BD31-4B8C-83A1-F6EECF244321}">
                <p14:modId xmlns:p14="http://schemas.microsoft.com/office/powerpoint/2010/main" val="27395419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4593" name="think-cell Folie" r:id="rId4" imgW="426" imgH="426" progId="TCLayout.ActiveDocument.1">
                  <p:embed/>
                </p:oleObj>
              </mc:Choice>
              <mc:Fallback>
                <p:oleObj name="think-cell Folie" r:id="rId4" imgW="426" imgH="426"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el 7"/>
          <p:cNvSpPr>
            <a:spLocks noGrp="1"/>
          </p:cNvSpPr>
          <p:nvPr>
            <p:ph type="ctrTitle"/>
          </p:nvPr>
        </p:nvSpPr>
        <p:spPr/>
        <p:txBody>
          <a:bodyPr vert="horz"/>
          <a:lstStyle/>
          <a:p>
            <a:r>
              <a:rPr lang="de-DE" sz="2800" dirty="0" smtClean="0">
                <a:latin typeface="BundesSerifOffice"/>
                <a:ea typeface="BundesSerifOffice"/>
                <a:cs typeface="BundesSerifOffice"/>
                <a:sym typeface="BundesSerifOffice"/>
              </a:rPr>
              <a:t>Kaffeepause</a:t>
            </a:r>
            <a:endParaRPr lang="de-DE" dirty="0"/>
          </a:p>
        </p:txBody>
      </p:sp>
    </p:spTree>
    <p:extLst>
      <p:ext uri="{BB962C8B-B14F-4D97-AF65-F5344CB8AC3E}">
        <p14:creationId xmlns:p14="http://schemas.microsoft.com/office/powerpoint/2010/main" val="131934174"/>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ext uri="{D42A27DB-BD31-4B8C-83A1-F6EECF244321}">
                <p14:modId xmlns:p14="http://schemas.microsoft.com/office/powerpoint/2010/main" val="39653860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2722" name="think-cell Folie" r:id="rId4" imgW="426" imgH="426" progId="TCLayout.ActiveDocument.1">
                  <p:embed/>
                </p:oleObj>
              </mc:Choice>
              <mc:Fallback>
                <p:oleObj name="think-cell Folie" r:id="rId4" imgW="426" imgH="426"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itel 5"/>
          <p:cNvSpPr>
            <a:spLocks noGrp="1"/>
          </p:cNvSpPr>
          <p:nvPr>
            <p:ph type="ctrTitle"/>
          </p:nvPr>
        </p:nvSpPr>
        <p:spPr/>
        <p:txBody>
          <a:bodyPr vert="horz"/>
          <a:lstStyle/>
          <a:p>
            <a:r>
              <a:rPr lang="de-DE" dirty="0" smtClean="0">
                <a:ea typeface="+mj-lt"/>
                <a:cs typeface="+mj-lt"/>
              </a:rPr>
              <a:t>Impulse </a:t>
            </a:r>
            <a:br>
              <a:rPr lang="de-DE" dirty="0" smtClean="0">
                <a:ea typeface="+mj-lt"/>
                <a:cs typeface="+mj-lt"/>
              </a:rPr>
            </a:br>
            <a:r>
              <a:rPr lang="de-DE" dirty="0" smtClean="0">
                <a:ea typeface="+mj-lt"/>
                <a:cs typeface="+mj-lt"/>
              </a:rPr>
              <a:t>– Schwerpunktthema 2025</a:t>
            </a:r>
            <a:endParaRPr lang="de-DE" dirty="0">
              <a:ea typeface="+mj-lt"/>
              <a:cs typeface="+mj-lt"/>
            </a:endParaRPr>
          </a:p>
        </p:txBody>
      </p:sp>
      <p:sp>
        <p:nvSpPr>
          <p:cNvPr id="7" name="Untertitel 6"/>
          <p:cNvSpPr>
            <a:spLocks noGrp="1"/>
          </p:cNvSpPr>
          <p:nvPr>
            <p:ph type="subTitle" idx="1"/>
          </p:nvPr>
        </p:nvSpPr>
        <p:spPr>
          <a:xfrm>
            <a:off x="1008000" y="2643759"/>
            <a:ext cx="7632000" cy="288032"/>
          </a:xfrm>
        </p:spPr>
        <p:txBody>
          <a:bodyPr/>
          <a:lstStyle/>
          <a:p>
            <a:r>
              <a:rPr lang="de-DE" strike="sngStrike" dirty="0" smtClean="0"/>
              <a:t> </a:t>
            </a:r>
            <a:endParaRPr lang="de-DE" strike="sngStrike" dirty="0"/>
          </a:p>
        </p:txBody>
      </p:sp>
    </p:spTree>
    <p:extLst>
      <p:ext uri="{BB962C8B-B14F-4D97-AF65-F5344CB8AC3E}">
        <p14:creationId xmlns:p14="http://schemas.microsoft.com/office/powerpoint/2010/main" val="16475876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ext uri="{D42A27DB-BD31-4B8C-83A1-F6EECF244321}">
                <p14:modId xmlns:p14="http://schemas.microsoft.com/office/powerpoint/2010/main" val="14107858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1368" name="think-cell Folie" r:id="rId4" imgW="426" imgH="426" progId="TCLayout.ActiveDocument.1">
                  <p:embed/>
                </p:oleObj>
              </mc:Choice>
              <mc:Fallback>
                <p:oleObj name="think-cell Folie" r:id="rId4" imgW="426" imgH="426"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itel 5"/>
          <p:cNvSpPr>
            <a:spLocks noGrp="1"/>
          </p:cNvSpPr>
          <p:nvPr>
            <p:ph type="ctrTitle"/>
          </p:nvPr>
        </p:nvSpPr>
        <p:spPr>
          <a:xfrm>
            <a:off x="1011007" y="1567135"/>
            <a:ext cx="7632000" cy="1402505"/>
          </a:xfrm>
        </p:spPr>
        <p:txBody>
          <a:bodyPr vert="horz"/>
          <a:lstStyle/>
          <a:p>
            <a:r>
              <a:rPr lang="de-DE" sz="3200" dirty="0">
                <a:solidFill>
                  <a:srgbClr val="000000"/>
                </a:solidFill>
              </a:rPr>
              <a:t>Claudia </a:t>
            </a:r>
            <a:r>
              <a:rPr lang="de-DE" sz="3200" dirty="0" smtClean="0">
                <a:solidFill>
                  <a:srgbClr val="000000"/>
                </a:solidFill>
              </a:rPr>
              <a:t>Striffler</a:t>
            </a:r>
            <a:br>
              <a:rPr lang="de-DE" sz="3200" dirty="0" smtClean="0">
                <a:solidFill>
                  <a:srgbClr val="000000"/>
                </a:solidFill>
              </a:rPr>
            </a:br>
            <a:r>
              <a:rPr lang="de-DE" sz="3200" dirty="0"/>
              <a:t/>
            </a:r>
            <a:br>
              <a:rPr lang="de-DE" sz="3200" dirty="0"/>
            </a:br>
            <a:r>
              <a:rPr lang="de-DE" sz="1800" dirty="0">
                <a:latin typeface="+mn-lt"/>
                <a:ea typeface="+mn-ea"/>
                <a:cs typeface="+mn-cs"/>
              </a:rPr>
              <a:t>Stabsstelle 05, BMEL</a:t>
            </a:r>
          </a:p>
        </p:txBody>
      </p:sp>
    </p:spTree>
    <p:extLst>
      <p:ext uri="{BB962C8B-B14F-4D97-AF65-F5344CB8AC3E}">
        <p14:creationId xmlns:p14="http://schemas.microsoft.com/office/powerpoint/2010/main" val="17001211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ext uri="{D42A27DB-BD31-4B8C-83A1-F6EECF244321}">
                <p14:modId xmlns:p14="http://schemas.microsoft.com/office/powerpoint/2010/main" val="28312568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2391" name="think-cell Folie" r:id="rId4" imgW="426" imgH="426" progId="TCLayout.ActiveDocument.1">
                  <p:embed/>
                </p:oleObj>
              </mc:Choice>
              <mc:Fallback>
                <p:oleObj name="think-cell Folie" r:id="rId4" imgW="426" imgH="426"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itel 5"/>
          <p:cNvSpPr>
            <a:spLocks noGrp="1"/>
          </p:cNvSpPr>
          <p:nvPr>
            <p:ph type="ctrTitle"/>
          </p:nvPr>
        </p:nvSpPr>
        <p:spPr>
          <a:xfrm>
            <a:off x="1043608" y="1635646"/>
            <a:ext cx="7812472" cy="1402505"/>
          </a:xfrm>
        </p:spPr>
        <p:txBody>
          <a:bodyPr vert="horz"/>
          <a:lstStyle/>
          <a:p>
            <a:pPr>
              <a:lnSpc>
                <a:spcPts val="3000"/>
              </a:lnSpc>
            </a:pPr>
            <a:r>
              <a:rPr lang="de-DE" sz="3200" dirty="0" smtClean="0">
                <a:solidFill>
                  <a:srgbClr val="000000"/>
                </a:solidFill>
              </a:rPr>
              <a:t>Ulrich Jasper</a:t>
            </a:r>
            <a:r>
              <a:rPr lang="de-DE" sz="3200" dirty="0" smtClean="0"/>
              <a:t/>
            </a:r>
            <a:br>
              <a:rPr lang="de-DE" sz="3200" dirty="0" smtClean="0"/>
            </a:br>
            <a:r>
              <a:rPr lang="de-DE" sz="3200" dirty="0" smtClean="0"/>
              <a:t/>
            </a:r>
            <a:br>
              <a:rPr lang="de-DE" sz="3200" dirty="0" smtClean="0"/>
            </a:br>
            <a:r>
              <a:rPr lang="de-DE" sz="1800" dirty="0">
                <a:solidFill>
                  <a:prstClr val="black"/>
                </a:solidFill>
                <a:latin typeface="BundesSans Office"/>
              </a:rPr>
              <a:t>Referat </a:t>
            </a:r>
            <a:r>
              <a:rPr lang="de-DE" sz="1800" dirty="0" smtClean="0">
                <a:solidFill>
                  <a:prstClr val="black"/>
                </a:solidFill>
                <a:latin typeface="BundesSans Office"/>
              </a:rPr>
              <a:t>N II 4, BMUV</a:t>
            </a:r>
            <a:endParaRPr lang="de-DE" sz="1800" dirty="0">
              <a:latin typeface="+mn-lt"/>
              <a:ea typeface="+mn-ea"/>
              <a:cs typeface="+mn-cs"/>
            </a:endParaRPr>
          </a:p>
        </p:txBody>
      </p:sp>
    </p:spTree>
    <p:extLst>
      <p:ext uri="{BB962C8B-B14F-4D97-AF65-F5344CB8AC3E}">
        <p14:creationId xmlns:p14="http://schemas.microsoft.com/office/powerpoint/2010/main" val="2750607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p:cNvGraphicFramePr>
            <a:graphicFrameLocks noChangeAspect="1"/>
          </p:cNvGraphicFramePr>
          <p:nvPr>
            <p:custDataLst>
              <p:tags r:id="rId2"/>
            </p:custDataLst>
            <p:extLst>
              <p:ext uri="{D42A27DB-BD31-4B8C-83A1-F6EECF244321}">
                <p14:modId xmlns:p14="http://schemas.microsoft.com/office/powerpoint/2010/main" val="22176183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8384" name="think-cell Folie" r:id="rId4" imgW="426" imgH="426" progId="TCLayout.ActiveDocument.1">
                  <p:embed/>
                </p:oleObj>
              </mc:Choice>
              <mc:Fallback>
                <p:oleObj name="think-cell Folie" r:id="rId4" imgW="426" imgH="426"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el 3"/>
          <p:cNvSpPr>
            <a:spLocks noGrp="1"/>
          </p:cNvSpPr>
          <p:nvPr>
            <p:ph type="ctrTitle"/>
          </p:nvPr>
        </p:nvSpPr>
        <p:spPr/>
        <p:txBody>
          <a:bodyPr vert="horz"/>
          <a:lstStyle/>
          <a:p>
            <a:pPr lvl="0" defTabSz="914400" hangingPunct="0">
              <a:lnSpc>
                <a:spcPts val="3000"/>
              </a:lnSpc>
              <a:spcBef>
                <a:spcPts val="600"/>
              </a:spcBef>
              <a:defRPr sz="2800">
                <a:latin typeface="BundesSerifOffice"/>
                <a:ea typeface="BundesSerifOffice"/>
                <a:cs typeface="BundesSerifOffice"/>
                <a:sym typeface="BundesSerifOffice"/>
              </a:defRPr>
            </a:pPr>
            <a:r>
              <a:rPr lang="de-DE" sz="3200" dirty="0"/>
              <a:t>Herzlich Willkommen zu Tag 1</a:t>
            </a:r>
          </a:p>
        </p:txBody>
      </p:sp>
    </p:spTree>
    <p:extLst>
      <p:ext uri="{BB962C8B-B14F-4D97-AF65-F5344CB8AC3E}">
        <p14:creationId xmlns:p14="http://schemas.microsoft.com/office/powerpoint/2010/main" val="3119324111"/>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p:cNvGraphicFramePr>
            <a:graphicFrameLocks noChangeAspect="1"/>
          </p:cNvGraphicFramePr>
          <p:nvPr>
            <p:custDataLst>
              <p:tags r:id="rId2"/>
            </p:custDataLst>
            <p:extLst>
              <p:ext uri="{D42A27DB-BD31-4B8C-83A1-F6EECF244321}">
                <p14:modId xmlns:p14="http://schemas.microsoft.com/office/powerpoint/2010/main" val="27395419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5229" name="think-cell Folie" r:id="rId4" imgW="426" imgH="426" progId="TCLayout.ActiveDocument.1">
                  <p:embed/>
                </p:oleObj>
              </mc:Choice>
              <mc:Fallback>
                <p:oleObj name="think-cell Folie" r:id="rId4" imgW="426" imgH="426" progId="TCLayout.ActiveDocument.1">
                  <p:embed/>
                  <p:pic>
                    <p:nvPicPr>
                      <p:cNvPr id="6" name="Objekt 5"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el 7"/>
          <p:cNvSpPr>
            <a:spLocks noGrp="1"/>
          </p:cNvSpPr>
          <p:nvPr>
            <p:ph type="ctrTitle"/>
          </p:nvPr>
        </p:nvSpPr>
        <p:spPr/>
        <p:txBody>
          <a:bodyPr vert="horz"/>
          <a:lstStyle/>
          <a:p>
            <a:r>
              <a:rPr lang="de-DE" sz="2800" dirty="0" smtClean="0">
                <a:latin typeface="BundesSerifOffice"/>
                <a:ea typeface="BundesSerifOffice"/>
                <a:cs typeface="BundesSerifOffice"/>
                <a:sym typeface="BundesSerifOffice"/>
              </a:rPr>
              <a:t>Kaffeepause</a:t>
            </a:r>
            <a:endParaRPr lang="de-DE" dirty="0"/>
          </a:p>
        </p:txBody>
      </p:sp>
    </p:spTree>
    <p:extLst>
      <p:ext uri="{BB962C8B-B14F-4D97-AF65-F5344CB8AC3E}">
        <p14:creationId xmlns:p14="http://schemas.microsoft.com/office/powerpoint/2010/main" val="235630758"/>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1769" name="think-cell Folie" r:id="rId4" imgW="426" imgH="426" progId="TCLayout.ActiveDocument.1">
                  <p:embed/>
                </p:oleObj>
              </mc:Choice>
              <mc:Fallback>
                <p:oleObj name="think-cell Folie" r:id="rId4" imgW="426" imgH="426" progId="TCLayout.ActiveDocument.1">
                  <p:embed/>
                  <p:pic>
                    <p:nvPicPr>
                      <p:cNvPr id="3" name="Objek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el 3"/>
          <p:cNvSpPr>
            <a:spLocks noGrp="1"/>
          </p:cNvSpPr>
          <p:nvPr>
            <p:ph type="ctrTitle"/>
          </p:nvPr>
        </p:nvSpPr>
        <p:spPr/>
        <p:txBody>
          <a:bodyPr vert="horz"/>
          <a:lstStyle/>
          <a:p>
            <a:r>
              <a:rPr lang="de-DE" dirty="0" smtClean="0"/>
              <a:t>Dialognetzwerk zukunftsfähige Landwirtschaft</a:t>
            </a:r>
            <a:endParaRPr lang="de-DE" dirty="0"/>
          </a:p>
        </p:txBody>
      </p:sp>
      <p:sp>
        <p:nvSpPr>
          <p:cNvPr id="5" name="Untertitel 4"/>
          <p:cNvSpPr>
            <a:spLocks noGrp="1"/>
          </p:cNvSpPr>
          <p:nvPr>
            <p:ph type="subTitle" idx="1"/>
          </p:nvPr>
        </p:nvSpPr>
        <p:spPr/>
        <p:txBody>
          <a:bodyPr/>
          <a:lstStyle/>
          <a:p>
            <a:r>
              <a:rPr lang="de-DE" dirty="0" smtClean="0"/>
              <a:t>Viertes Netzwerktreffen</a:t>
            </a:r>
          </a:p>
          <a:p>
            <a:r>
              <a:rPr lang="de-DE" dirty="0" smtClean="0"/>
              <a:t>Berlin, den 24. und 25. Juni 2024</a:t>
            </a:r>
            <a:endParaRPr lang="de-DE" dirty="0"/>
          </a:p>
        </p:txBody>
      </p:sp>
    </p:spTree>
    <p:extLst>
      <p:ext uri="{BB962C8B-B14F-4D97-AF65-F5344CB8AC3E}">
        <p14:creationId xmlns:p14="http://schemas.microsoft.com/office/powerpoint/2010/main" val="16898551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p:cNvGraphicFramePr>
            <a:graphicFrameLocks noChangeAspect="1"/>
          </p:cNvGraphicFramePr>
          <p:nvPr>
            <p:custDataLst>
              <p:tags r:id="rId2"/>
            </p:custDataLst>
            <p:extLst>
              <p:ext uri="{D42A27DB-BD31-4B8C-83A1-F6EECF244321}">
                <p14:modId xmlns:p14="http://schemas.microsoft.com/office/powerpoint/2010/main" val="9067526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9952" name="think-cell Folie" r:id="rId4" imgW="426" imgH="426" progId="TCLayout.ActiveDocument.1">
                  <p:embed/>
                </p:oleObj>
              </mc:Choice>
              <mc:Fallback>
                <p:oleObj name="think-cell Folie" r:id="rId4" imgW="426" imgH="426" progId="TCLayout.ActiveDocument.1">
                  <p:embed/>
                  <p:pic>
                    <p:nvPicPr>
                      <p:cNvPr id="6" name="Objekt 5"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el 3"/>
          <p:cNvSpPr>
            <a:spLocks noGrp="1"/>
          </p:cNvSpPr>
          <p:nvPr>
            <p:ph type="ctrTitle"/>
          </p:nvPr>
        </p:nvSpPr>
        <p:spPr/>
        <p:txBody>
          <a:bodyPr vert="horz"/>
          <a:lstStyle/>
          <a:p>
            <a:pPr lvl="0" defTabSz="914400" hangingPunct="0">
              <a:lnSpc>
                <a:spcPts val="3000"/>
              </a:lnSpc>
              <a:spcBef>
                <a:spcPts val="600"/>
              </a:spcBef>
              <a:defRPr sz="2800">
                <a:latin typeface="BundesSerifOffice"/>
                <a:ea typeface="BundesSerifOffice"/>
                <a:cs typeface="BundesSerifOffice"/>
                <a:sym typeface="BundesSerifOffice"/>
              </a:defRPr>
            </a:pPr>
            <a:r>
              <a:rPr lang="de-DE" sz="3200" dirty="0"/>
              <a:t>Herzlich Willkommen zu </a:t>
            </a:r>
            <a:r>
              <a:rPr lang="de-DE" sz="3200"/>
              <a:t>Tag </a:t>
            </a:r>
            <a:r>
              <a:rPr lang="de-DE" sz="3200" smtClean="0"/>
              <a:t>2</a:t>
            </a:r>
            <a:endParaRPr lang="de-DE" sz="3200" dirty="0"/>
          </a:p>
        </p:txBody>
      </p:sp>
    </p:spTree>
    <p:extLst>
      <p:ext uri="{BB962C8B-B14F-4D97-AF65-F5344CB8AC3E}">
        <p14:creationId xmlns:p14="http://schemas.microsoft.com/office/powerpoint/2010/main" val="1442070373"/>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p:cNvGraphicFramePr>
            <a:graphicFrameLocks noChangeAspect="1"/>
          </p:cNvGraphicFramePr>
          <p:nvPr>
            <p:custDataLst>
              <p:tags r:id="rId2"/>
            </p:custDataLst>
            <p:extLst>
              <p:ext uri="{D42A27DB-BD31-4B8C-83A1-F6EECF244321}">
                <p14:modId xmlns:p14="http://schemas.microsoft.com/office/powerpoint/2010/main" val="22557809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6255" name="think-cell Folie" r:id="rId4" imgW="415" imgH="416" progId="TCLayout.ActiveDocument.1">
                  <p:embed/>
                </p:oleObj>
              </mc:Choice>
              <mc:Fallback>
                <p:oleObj name="think-cell Folie" r:id="rId4" imgW="415" imgH="416" progId="TCLayout.ActiveDocument.1">
                  <p:embed/>
                  <p:pic>
                    <p:nvPicPr>
                      <p:cNvPr id="6" name="Objekt 5"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p:nvPr>
        </p:nvSpPr>
        <p:spPr/>
        <p:txBody>
          <a:bodyPr vert="horz"/>
          <a:lstStyle/>
          <a:p>
            <a:r>
              <a:rPr lang="de-DE" dirty="0" smtClean="0"/>
              <a:t>Agenda – Tag 2</a:t>
            </a:r>
            <a:endParaRPr lang="de-DE"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82107794"/>
              </p:ext>
            </p:extLst>
          </p:nvPr>
        </p:nvGraphicFramePr>
        <p:xfrm>
          <a:off x="437416" y="977870"/>
          <a:ext cx="8135938" cy="3865880"/>
        </p:xfrm>
        <a:graphic>
          <a:graphicData uri="http://schemas.openxmlformats.org/drawingml/2006/table">
            <a:tbl>
              <a:tblPr firstRow="1" bandRow="1">
                <a:tableStyleId>{2D5ABB26-0587-4C30-8999-92F81FD0307C}</a:tableStyleId>
              </a:tblPr>
              <a:tblGrid>
                <a:gridCol w="682799">
                  <a:extLst>
                    <a:ext uri="{9D8B030D-6E8A-4147-A177-3AD203B41FA5}">
                      <a16:colId xmlns:a16="http://schemas.microsoft.com/office/drawing/2014/main" val="2216351905"/>
                    </a:ext>
                  </a:extLst>
                </a:gridCol>
                <a:gridCol w="7453139">
                  <a:extLst>
                    <a:ext uri="{9D8B030D-6E8A-4147-A177-3AD203B41FA5}">
                      <a16:colId xmlns:a16="http://schemas.microsoft.com/office/drawing/2014/main" val="2834994810"/>
                    </a:ext>
                  </a:extLst>
                </a:gridCol>
              </a:tblGrid>
              <a:tr h="370840">
                <a:tc>
                  <a:txBody>
                    <a:bodyPr/>
                    <a:lstStyle/>
                    <a:p>
                      <a:r>
                        <a:rPr lang="de-DE" sz="1200" b="0" smtClean="0"/>
                        <a:t>09.30</a:t>
                      </a:r>
                      <a:endParaRPr lang="de-DE" sz="1200" b="0" dirty="0"/>
                    </a:p>
                  </a:txBody>
                  <a:tcPr/>
                </a:tc>
                <a:tc>
                  <a:txBody>
                    <a:bodyPr/>
                    <a:lstStyle/>
                    <a:p>
                      <a:pPr marL="0" algn="l" defTabSz="685800" rtl="0" eaLnBrk="1" latinLnBrk="0" hangingPunct="1"/>
                      <a:r>
                        <a:rPr lang="de-DE" sz="1200" b="0" i="0" u="none" strike="noStrike" kern="1200" baseline="0" dirty="0" smtClean="0">
                          <a:solidFill>
                            <a:schemeClr val="tx1"/>
                          </a:solidFill>
                          <a:latin typeface="+mn-lt"/>
                          <a:ea typeface="+mn-ea"/>
                          <a:cs typeface="+mn-cs"/>
                        </a:rPr>
                        <a:t>Begrüßung </a:t>
                      </a:r>
                    </a:p>
                    <a:p>
                      <a:pPr marL="171450" indent="-171450" algn="l" defTabSz="685800" rtl="0" eaLnBrk="1" latinLnBrk="0" hangingPunct="1">
                        <a:buFont typeface="Arial" panose="020B0604020202020204" pitchFamily="34" charset="0"/>
                        <a:buChar char="•"/>
                      </a:pPr>
                      <a:r>
                        <a:rPr lang="de-DE" sz="1200" b="1" i="0" u="none" strike="noStrike" kern="1200" baseline="0" dirty="0" smtClean="0">
                          <a:solidFill>
                            <a:schemeClr val="tx1"/>
                          </a:solidFill>
                          <a:latin typeface="+mn-lt"/>
                          <a:ea typeface="+mn-ea"/>
                          <a:cs typeface="+mn-cs"/>
                        </a:rPr>
                        <a:t>Claudia Müller</a:t>
                      </a:r>
                      <a:r>
                        <a:rPr lang="de-DE" sz="1200" b="0" i="0" u="none" strike="noStrike" kern="1200" baseline="0" dirty="0" smtClean="0">
                          <a:solidFill>
                            <a:schemeClr val="tx1"/>
                          </a:solidFill>
                          <a:latin typeface="+mn-lt"/>
                          <a:ea typeface="+mn-ea"/>
                          <a:cs typeface="+mn-cs"/>
                        </a:rPr>
                        <a:t>, Parlamentarische Staatssekretärin (BMEL) </a:t>
                      </a:r>
                    </a:p>
                    <a:p>
                      <a:pPr marL="171450" indent="-171450" algn="l" defTabSz="685800" rtl="0" eaLnBrk="1" latinLnBrk="0" hangingPunct="1">
                        <a:buFont typeface="Arial" panose="020B0604020202020204" pitchFamily="34" charset="0"/>
                        <a:buChar char="•"/>
                      </a:pPr>
                      <a:r>
                        <a:rPr lang="de-DE" sz="1200" b="1" i="0" u="none" strike="noStrike" kern="1200" baseline="0" dirty="0" smtClean="0">
                          <a:solidFill>
                            <a:schemeClr val="tx1"/>
                          </a:solidFill>
                          <a:latin typeface="+mn-lt"/>
                          <a:ea typeface="+mn-ea"/>
                          <a:cs typeface="+mn-cs"/>
                        </a:rPr>
                        <a:t>Dr. Bettina Hoffmann</a:t>
                      </a:r>
                      <a:r>
                        <a:rPr lang="de-DE" sz="1200" b="0" i="0" u="none" strike="noStrike" kern="1200" baseline="0" dirty="0" smtClean="0">
                          <a:solidFill>
                            <a:schemeClr val="tx1"/>
                          </a:solidFill>
                          <a:latin typeface="+mn-lt"/>
                          <a:ea typeface="+mn-ea"/>
                          <a:cs typeface="+mn-cs"/>
                        </a:rPr>
                        <a:t>, Parlamentarische Staatssekretärin (BMUV)</a:t>
                      </a:r>
                    </a:p>
                  </a:txBody>
                  <a:tcPr/>
                </a:tc>
                <a:extLst>
                  <a:ext uri="{0D108BD9-81ED-4DB2-BD59-A6C34878D82A}">
                    <a16:rowId xmlns:a16="http://schemas.microsoft.com/office/drawing/2014/main" val="2160640199"/>
                  </a:ext>
                </a:extLst>
              </a:tr>
              <a:tr h="370840">
                <a:tc>
                  <a:txBody>
                    <a:bodyPr/>
                    <a:lstStyle/>
                    <a:p>
                      <a:r>
                        <a:rPr lang="de-DE" sz="1200" b="0" dirty="0" smtClean="0">
                          <a:solidFill>
                            <a:schemeClr val="tx1"/>
                          </a:solidFill>
                        </a:rPr>
                        <a:t>10.00</a:t>
                      </a:r>
                      <a:endParaRPr lang="de-DE" sz="1200" b="0"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600"/>
                        </a:spcAft>
                        <a:buClrTx/>
                        <a:buSzTx/>
                        <a:buFontTx/>
                        <a:buNone/>
                        <a:tabLst/>
                        <a:defRPr/>
                      </a:pPr>
                      <a:r>
                        <a:rPr lang="de-DE" sz="1200" b="0" i="0" u="none" strike="noStrike" kern="1200" baseline="0" dirty="0" smtClean="0">
                          <a:solidFill>
                            <a:schemeClr val="tx1"/>
                          </a:solidFill>
                          <a:latin typeface="+mn-lt"/>
                          <a:ea typeface="+mn-ea"/>
                          <a:cs typeface="+mn-cs"/>
                        </a:rPr>
                        <a:t>Grußwort </a:t>
                      </a:r>
                      <a:r>
                        <a:rPr lang="de-DE" sz="1200" b="1" i="0" u="none" strike="noStrike" kern="1200" baseline="0" dirty="0" smtClean="0">
                          <a:solidFill>
                            <a:schemeClr val="tx1"/>
                          </a:solidFill>
                          <a:latin typeface="+mn-lt"/>
                          <a:ea typeface="+mn-ea"/>
                          <a:cs typeface="+mn-cs"/>
                        </a:rPr>
                        <a:t>Bundesminister Cem Özdemir</a:t>
                      </a:r>
                    </a:p>
                  </a:txBody>
                  <a:tcPr anchor="ctr"/>
                </a:tc>
                <a:extLst>
                  <a:ext uri="{0D108BD9-81ED-4DB2-BD59-A6C34878D82A}">
                    <a16:rowId xmlns:a16="http://schemas.microsoft.com/office/drawing/2014/main" val="491130775"/>
                  </a:ext>
                </a:extLst>
              </a:tr>
              <a:tr h="370840">
                <a:tc>
                  <a:txBody>
                    <a:bodyPr/>
                    <a:lstStyle/>
                    <a:p>
                      <a:r>
                        <a:rPr lang="de-DE" sz="1200" b="0" dirty="0" smtClean="0"/>
                        <a:t>10.05</a:t>
                      </a:r>
                    </a:p>
                  </a:txBody>
                  <a:tcPr/>
                </a:tc>
                <a:tc>
                  <a:txBody>
                    <a:bodyPr/>
                    <a:lstStyle/>
                    <a:p>
                      <a:pPr marL="0" algn="l" defTabSz="685800" rtl="0" eaLnBrk="1" latinLnBrk="0" hangingPunct="1">
                        <a:spcAft>
                          <a:spcPts val="0"/>
                        </a:spcAft>
                      </a:pPr>
                      <a:r>
                        <a:rPr lang="de-DE" sz="1200" b="0" i="0" u="none" strike="noStrike" kern="1200" baseline="0" dirty="0" smtClean="0">
                          <a:solidFill>
                            <a:schemeClr val="tx1"/>
                          </a:solidFill>
                          <a:latin typeface="+mn-lt"/>
                          <a:ea typeface="+mn-ea"/>
                          <a:cs typeface="+mn-cs"/>
                        </a:rPr>
                        <a:t>Ergebnispräsentation mit anschließendem Austausch</a:t>
                      </a:r>
                    </a:p>
                    <a:p>
                      <a:pPr marL="0" algn="l" defTabSz="685800" rtl="0" eaLnBrk="1" latinLnBrk="0" hangingPunct="1">
                        <a:spcAft>
                          <a:spcPts val="0"/>
                        </a:spcAft>
                      </a:pPr>
                      <a:endParaRPr lang="de-DE" sz="1200" b="0" i="0" u="none" strike="noStrike" kern="1200" baseline="0" dirty="0" smtClean="0">
                        <a:solidFill>
                          <a:schemeClr val="tx1"/>
                        </a:solidFill>
                        <a:latin typeface="+mn-lt"/>
                        <a:ea typeface="+mn-ea"/>
                        <a:cs typeface="+mn-cs"/>
                      </a:endParaRPr>
                    </a:p>
                    <a:p>
                      <a:pPr marL="0" algn="l" defTabSz="685800" rtl="0" eaLnBrk="1" latinLnBrk="0" hangingPunct="1">
                        <a:spcAft>
                          <a:spcPts val="0"/>
                        </a:spcAft>
                      </a:pPr>
                      <a:r>
                        <a:rPr lang="de-DE" sz="1200" b="0" i="0" u="none" strike="noStrike" kern="1200" baseline="0" dirty="0" smtClean="0">
                          <a:solidFill>
                            <a:schemeClr val="tx1"/>
                          </a:solidFill>
                          <a:latin typeface="+mn-lt"/>
                          <a:ea typeface="+mn-ea"/>
                          <a:cs typeface="+mn-cs"/>
                        </a:rPr>
                        <a:t>„Moorbewirtschaftung“</a:t>
                      </a:r>
                    </a:p>
                    <a:p>
                      <a:pPr marL="0" indent="0" algn="l" defTabSz="685800" rtl="0" eaLnBrk="1" latinLnBrk="0" hangingPunct="1">
                        <a:buFont typeface="Arial" panose="020B0604020202020204" pitchFamily="34" charset="0"/>
                        <a:buNone/>
                      </a:pPr>
                      <a:r>
                        <a:rPr lang="de-DE" sz="1200" b="1" i="0" u="none" strike="noStrike" kern="1200" baseline="0" dirty="0" smtClean="0">
                          <a:solidFill>
                            <a:schemeClr val="tx1"/>
                          </a:solidFill>
                          <a:latin typeface="+mn-lt"/>
                          <a:ea typeface="+mn-ea"/>
                          <a:cs typeface="+mn-cs"/>
                        </a:rPr>
                        <a:t>Frank </a:t>
                      </a:r>
                      <a:r>
                        <a:rPr lang="de-DE" sz="1200" b="1" i="0" u="none" strike="noStrike" kern="1200" baseline="0" dirty="0" err="1" smtClean="0">
                          <a:solidFill>
                            <a:schemeClr val="tx1"/>
                          </a:solidFill>
                          <a:latin typeface="+mn-lt"/>
                          <a:ea typeface="+mn-ea"/>
                          <a:cs typeface="+mn-cs"/>
                        </a:rPr>
                        <a:t>Havemeyer</a:t>
                      </a:r>
                      <a:r>
                        <a:rPr lang="de-DE" sz="1200" b="1" i="0" u="none" strike="noStrike" kern="1200" baseline="0" dirty="0" smtClean="0">
                          <a:solidFill>
                            <a:schemeClr val="tx1"/>
                          </a:solidFill>
                          <a:latin typeface="+mn-lt"/>
                          <a:ea typeface="+mn-ea"/>
                          <a:cs typeface="+mn-cs"/>
                        </a:rPr>
                        <a:t>, Jasper Metzger-Petersen</a:t>
                      </a:r>
                      <a:endParaRPr lang="de-DE" sz="1200" b="1" i="0" u="none" strike="sngStrike" kern="1200" baseline="0" dirty="0" smtClean="0">
                        <a:solidFill>
                          <a:schemeClr val="tx1"/>
                        </a:solidFill>
                        <a:latin typeface="+mn-lt"/>
                        <a:ea typeface="+mn-ea"/>
                        <a:cs typeface="+mn-cs"/>
                      </a:endParaRPr>
                    </a:p>
                    <a:p>
                      <a:pPr marL="0" algn="l" defTabSz="685800" rtl="0" eaLnBrk="1" latinLnBrk="0" hangingPunct="1">
                        <a:spcAft>
                          <a:spcPts val="0"/>
                        </a:spcAft>
                      </a:pPr>
                      <a:endParaRPr lang="de-DE" sz="1200" b="0" i="0" u="none" strike="noStrike" kern="1200" baseline="0" dirty="0" smtClean="0">
                        <a:solidFill>
                          <a:schemeClr val="tx1"/>
                        </a:solidFill>
                        <a:latin typeface="+mn-lt"/>
                        <a:ea typeface="+mn-ea"/>
                        <a:cs typeface="+mn-cs"/>
                      </a:endParaRPr>
                    </a:p>
                    <a:p>
                      <a:pPr marL="0" algn="l" defTabSz="685800" rtl="0" eaLnBrk="1" latinLnBrk="0" hangingPunct="1">
                        <a:spcAft>
                          <a:spcPts val="0"/>
                        </a:spcAft>
                      </a:pPr>
                      <a:r>
                        <a:rPr lang="de-DE" sz="1200" b="0" i="0" u="none" strike="noStrike" kern="1200" baseline="0" dirty="0" smtClean="0">
                          <a:solidFill>
                            <a:schemeClr val="tx1"/>
                          </a:solidFill>
                          <a:latin typeface="+mn-lt"/>
                          <a:ea typeface="+mn-ea"/>
                          <a:cs typeface="+mn-cs"/>
                        </a:rPr>
                        <a:t>„Biodiversität – Mess- und Sichtbarkeit sowie Beispiele aus der Praxis“</a:t>
                      </a:r>
                    </a:p>
                    <a:p>
                      <a:pPr marL="0" indent="0" algn="l" defTabSz="685800" rtl="0" eaLnBrk="1" latinLnBrk="0" hangingPunct="1">
                        <a:buFont typeface="Arial" panose="020B0604020202020204" pitchFamily="34" charset="0"/>
                        <a:buNone/>
                      </a:pPr>
                      <a:r>
                        <a:rPr lang="de-DE" sz="1200" b="1" i="0" u="none" strike="noStrike" kern="1200" baseline="0" dirty="0" smtClean="0">
                          <a:solidFill>
                            <a:schemeClr val="tx1"/>
                          </a:solidFill>
                          <a:latin typeface="+mn-lt"/>
                          <a:ea typeface="+mn-ea"/>
                          <a:cs typeface="+mn-cs"/>
                        </a:rPr>
                        <a:t>Dr. Mechthild </a:t>
                      </a:r>
                      <a:r>
                        <a:rPr lang="de-DE" sz="1200" b="1" i="0" u="none" strike="noStrike" kern="1200" baseline="0" dirty="0" err="1" smtClean="0">
                          <a:solidFill>
                            <a:schemeClr val="tx1"/>
                          </a:solidFill>
                          <a:latin typeface="+mn-lt"/>
                          <a:ea typeface="+mn-ea"/>
                          <a:cs typeface="+mn-cs"/>
                        </a:rPr>
                        <a:t>Frentrup</a:t>
                      </a:r>
                      <a:r>
                        <a:rPr lang="de-DE" sz="1200" b="1" i="0" u="none" strike="noStrike" kern="1200" baseline="0" dirty="0" smtClean="0">
                          <a:solidFill>
                            <a:schemeClr val="tx1"/>
                          </a:solidFill>
                          <a:latin typeface="+mn-lt"/>
                          <a:ea typeface="+mn-ea"/>
                          <a:cs typeface="+mn-cs"/>
                        </a:rPr>
                        <a:t>, Dr. Britta Linnemann</a:t>
                      </a:r>
                    </a:p>
                  </a:txBody>
                  <a:tcPr anchor="ctr"/>
                </a:tc>
                <a:extLst>
                  <a:ext uri="{0D108BD9-81ED-4DB2-BD59-A6C34878D82A}">
                    <a16:rowId xmlns:a16="http://schemas.microsoft.com/office/drawing/2014/main" val="1944263751"/>
                  </a:ext>
                </a:extLst>
              </a:tr>
              <a:tr h="370840">
                <a:tc>
                  <a:txBody>
                    <a:bodyPr/>
                    <a:lstStyle/>
                    <a:p>
                      <a:r>
                        <a:rPr lang="de-DE" sz="1200" b="0" dirty="0" smtClean="0"/>
                        <a:t>10.45</a:t>
                      </a:r>
                    </a:p>
                  </a:txBody>
                  <a:tcPr anchor="ctr"/>
                </a:tc>
                <a:tc>
                  <a:txBody>
                    <a:bodyPr/>
                    <a:lstStyle/>
                    <a:p>
                      <a:pPr marL="0" indent="0" algn="l" defTabSz="685800" rtl="0" eaLnBrk="1" latinLnBrk="0" hangingPunct="1">
                        <a:buFont typeface="Arial" panose="020B0604020202020204" pitchFamily="34" charset="0"/>
                        <a:buNone/>
                      </a:pPr>
                      <a:r>
                        <a:rPr lang="de-DE" sz="1200" b="0" i="0" u="none" strike="noStrike" kern="1200" baseline="0" dirty="0" smtClean="0">
                          <a:solidFill>
                            <a:schemeClr val="tx1"/>
                          </a:solidFill>
                          <a:latin typeface="+mn-lt"/>
                          <a:ea typeface="+mn-ea"/>
                          <a:cs typeface="+mn-cs"/>
                        </a:rPr>
                        <a:t>Übergabe Ergebnisdokumente &amp; Gruppenfoto</a:t>
                      </a:r>
                    </a:p>
                  </a:txBody>
                  <a:tcPr anchor="ctr"/>
                </a:tc>
                <a:extLst>
                  <a:ext uri="{0D108BD9-81ED-4DB2-BD59-A6C34878D82A}">
                    <a16:rowId xmlns:a16="http://schemas.microsoft.com/office/drawing/2014/main" val="149249595"/>
                  </a:ext>
                </a:extLst>
              </a:tr>
              <a:tr h="370840">
                <a:tc>
                  <a:txBody>
                    <a:bodyPr/>
                    <a:lstStyle/>
                    <a:p>
                      <a:r>
                        <a:rPr lang="de-DE" sz="1200" b="0" dirty="0" smtClean="0"/>
                        <a:t>11.00</a:t>
                      </a:r>
                    </a:p>
                  </a:txBody>
                  <a:tcPr anchor="ctr"/>
                </a:tc>
                <a:tc>
                  <a:txBody>
                    <a:bodyPr/>
                    <a:lstStyle/>
                    <a:p>
                      <a:pPr marL="0" indent="0" algn="l" defTabSz="685800" rtl="0" eaLnBrk="1" latinLnBrk="0" hangingPunct="1">
                        <a:buFont typeface="Arial" panose="020B0604020202020204" pitchFamily="34" charset="0"/>
                        <a:buNone/>
                      </a:pPr>
                      <a:r>
                        <a:rPr lang="de-DE" sz="1200" b="0" i="0" u="none" strike="noStrike" kern="1200" baseline="0" dirty="0" smtClean="0">
                          <a:solidFill>
                            <a:schemeClr val="tx1"/>
                          </a:solidFill>
                          <a:latin typeface="+mn-lt"/>
                          <a:ea typeface="+mn-ea"/>
                          <a:cs typeface="+mn-cs"/>
                        </a:rPr>
                        <a:t>„Auf einen Kaffee“ mit </a:t>
                      </a:r>
                      <a:r>
                        <a:rPr lang="de-DE" sz="1200" b="1" i="0" u="none" strike="noStrike" kern="1200" baseline="0" dirty="0" smtClean="0">
                          <a:solidFill>
                            <a:schemeClr val="tx1"/>
                          </a:solidFill>
                          <a:latin typeface="+mn-lt"/>
                          <a:ea typeface="+mn-ea"/>
                          <a:cs typeface="+mn-cs"/>
                        </a:rPr>
                        <a:t>Bundesminister Özdemir</a:t>
                      </a:r>
                    </a:p>
                  </a:txBody>
                  <a:tcPr anchor="ctr"/>
                </a:tc>
                <a:extLst>
                  <a:ext uri="{0D108BD9-81ED-4DB2-BD59-A6C34878D82A}">
                    <a16:rowId xmlns:a16="http://schemas.microsoft.com/office/drawing/2014/main" val="656905516"/>
                  </a:ext>
                </a:extLst>
              </a:tr>
              <a:tr h="370840">
                <a:tc>
                  <a:txBody>
                    <a:bodyPr/>
                    <a:lstStyle/>
                    <a:p>
                      <a:r>
                        <a:rPr lang="de-DE" sz="1200" b="0" dirty="0" smtClean="0"/>
                        <a:t>11.30</a:t>
                      </a:r>
                    </a:p>
                  </a:txBody>
                  <a:tcPr anchor="ctr"/>
                </a:tc>
                <a:tc>
                  <a:txBody>
                    <a:bodyPr/>
                    <a:lstStyle/>
                    <a:p>
                      <a:pPr marL="0" indent="0" algn="l" defTabSz="685800" rtl="0" eaLnBrk="1" latinLnBrk="0" hangingPunct="1">
                        <a:buFont typeface="Arial" panose="020B0604020202020204" pitchFamily="34" charset="0"/>
                        <a:buNone/>
                      </a:pPr>
                      <a:r>
                        <a:rPr lang="de-DE" sz="1200" b="0" i="0" u="none" strike="noStrike" kern="1200" baseline="0" dirty="0" smtClean="0">
                          <a:solidFill>
                            <a:schemeClr val="tx1"/>
                          </a:solidFill>
                          <a:latin typeface="+mn-lt"/>
                          <a:ea typeface="+mn-ea"/>
                          <a:cs typeface="+mn-cs"/>
                        </a:rPr>
                        <a:t>Feedback zum Netzwerktreffen</a:t>
                      </a:r>
                    </a:p>
                  </a:txBody>
                  <a:tcPr anchor="ctr"/>
                </a:tc>
                <a:extLst>
                  <a:ext uri="{0D108BD9-81ED-4DB2-BD59-A6C34878D82A}">
                    <a16:rowId xmlns:a16="http://schemas.microsoft.com/office/drawing/2014/main" val="3304261189"/>
                  </a:ext>
                </a:extLst>
              </a:tr>
              <a:tr h="370840">
                <a:tc>
                  <a:txBody>
                    <a:bodyPr/>
                    <a:lstStyle/>
                    <a:p>
                      <a:r>
                        <a:rPr lang="de-DE" sz="1200" b="0" dirty="0" smtClean="0"/>
                        <a:t>12.00</a:t>
                      </a:r>
                    </a:p>
                  </a:txBody>
                  <a:tcPr anchor="ctr"/>
                </a:tc>
                <a:tc>
                  <a:txBody>
                    <a:bodyPr/>
                    <a:lstStyle/>
                    <a:p>
                      <a:pPr marL="0" indent="0" algn="l" defTabSz="685800" rtl="0" eaLnBrk="1" latinLnBrk="0" hangingPunct="1">
                        <a:buFont typeface="Arial" panose="020B0604020202020204" pitchFamily="34" charset="0"/>
                        <a:buNone/>
                      </a:pPr>
                      <a:r>
                        <a:rPr lang="de-DE" sz="1200" b="0" i="0" u="none" strike="noStrike" kern="1200" baseline="0" dirty="0" smtClean="0">
                          <a:solidFill>
                            <a:schemeClr val="tx1"/>
                          </a:solidFill>
                          <a:latin typeface="+mn-lt"/>
                          <a:ea typeface="+mn-ea"/>
                          <a:cs typeface="+mn-cs"/>
                        </a:rPr>
                        <a:t>Mittagsimbiss</a:t>
                      </a:r>
                    </a:p>
                  </a:txBody>
                  <a:tcPr anchor="ctr"/>
                </a:tc>
                <a:extLst>
                  <a:ext uri="{0D108BD9-81ED-4DB2-BD59-A6C34878D82A}">
                    <a16:rowId xmlns:a16="http://schemas.microsoft.com/office/drawing/2014/main" val="3897981400"/>
                  </a:ext>
                </a:extLst>
              </a:tr>
            </a:tbl>
          </a:graphicData>
        </a:graphic>
      </p:graphicFrame>
      <p:sp>
        <p:nvSpPr>
          <p:cNvPr id="4" name="Fußzeilenplatzhalter 3"/>
          <p:cNvSpPr>
            <a:spLocks noGrp="1"/>
          </p:cNvSpPr>
          <p:nvPr>
            <p:ph type="ftr" sz="quarter" idx="11"/>
          </p:nvPr>
        </p:nvSpPr>
        <p:spPr/>
        <p:txBody>
          <a:bodyPr/>
          <a:lstStyle/>
          <a:p>
            <a:r>
              <a:rPr lang="de-DE" dirty="0" smtClean="0"/>
              <a:t>BMEL | Dialognetzwerk zukunftsfähige Landwirtschaft</a:t>
            </a:r>
            <a:endParaRPr lang="en-US" dirty="0"/>
          </a:p>
        </p:txBody>
      </p:sp>
      <p:sp>
        <p:nvSpPr>
          <p:cNvPr id="5" name="Foliennummernplatzhalter 4"/>
          <p:cNvSpPr>
            <a:spLocks noGrp="1"/>
          </p:cNvSpPr>
          <p:nvPr>
            <p:ph type="sldNum" sz="quarter" idx="12"/>
          </p:nvPr>
        </p:nvSpPr>
        <p:spPr/>
        <p:txBody>
          <a:bodyPr/>
          <a:lstStyle/>
          <a:p>
            <a:fld id="{DF28FB93-0A08-4E7D-8E63-9EFA29F1E093}" type="slidenum">
              <a:rPr lang="en-US" smtClean="0"/>
              <a:pPr/>
              <a:t>23</a:t>
            </a:fld>
            <a:endParaRPr lang="en-US" dirty="0"/>
          </a:p>
        </p:txBody>
      </p:sp>
    </p:spTree>
    <p:extLst>
      <p:ext uri="{BB962C8B-B14F-4D97-AF65-F5344CB8AC3E}">
        <p14:creationId xmlns:p14="http://schemas.microsoft.com/office/powerpoint/2010/main" val="36322182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ext uri="{D42A27DB-BD31-4B8C-83A1-F6EECF244321}">
                <p14:modId xmlns:p14="http://schemas.microsoft.com/office/powerpoint/2010/main" val="32283291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9410" name="think-cell Folie" r:id="rId4" imgW="426" imgH="426" progId="TCLayout.ActiveDocument.1">
                  <p:embed/>
                </p:oleObj>
              </mc:Choice>
              <mc:Fallback>
                <p:oleObj name="think-cell Folie" r:id="rId4" imgW="426" imgH="426"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itel 5"/>
          <p:cNvSpPr>
            <a:spLocks noGrp="1"/>
          </p:cNvSpPr>
          <p:nvPr>
            <p:ph type="ctrTitle"/>
          </p:nvPr>
        </p:nvSpPr>
        <p:spPr/>
        <p:txBody>
          <a:bodyPr vert="horz"/>
          <a:lstStyle/>
          <a:p>
            <a:r>
              <a:rPr lang="de-DE" sz="3200" dirty="0" smtClean="0">
                <a:solidFill>
                  <a:srgbClr val="000000"/>
                </a:solidFill>
              </a:rPr>
              <a:t>Claudia Müller</a:t>
            </a:r>
            <a:endParaRPr lang="de-DE" sz="3200" dirty="0">
              <a:solidFill>
                <a:srgbClr val="000000"/>
              </a:solidFill>
            </a:endParaRPr>
          </a:p>
        </p:txBody>
      </p:sp>
      <p:sp>
        <p:nvSpPr>
          <p:cNvPr id="9" name="Untertitel 8"/>
          <p:cNvSpPr>
            <a:spLocks noGrp="1"/>
          </p:cNvSpPr>
          <p:nvPr>
            <p:ph type="subTitle" idx="1"/>
          </p:nvPr>
        </p:nvSpPr>
        <p:spPr>
          <a:xfrm>
            <a:off x="1008000" y="2571750"/>
            <a:ext cx="7632000" cy="324000"/>
          </a:xfrm>
        </p:spPr>
        <p:txBody>
          <a:bodyPr/>
          <a:lstStyle/>
          <a:p>
            <a:r>
              <a:rPr lang="de-DE" dirty="0">
                <a:solidFill>
                  <a:srgbClr val="000000"/>
                </a:solidFill>
              </a:rPr>
              <a:t>Parlamentarische Staatssekretärin </a:t>
            </a:r>
            <a:r>
              <a:rPr lang="de-DE" dirty="0"/>
              <a:t>beim Bundesminister für Ernährung und Landwirtschaft</a:t>
            </a:r>
          </a:p>
        </p:txBody>
      </p:sp>
    </p:spTree>
    <p:extLst>
      <p:ext uri="{BB962C8B-B14F-4D97-AF65-F5344CB8AC3E}">
        <p14:creationId xmlns:p14="http://schemas.microsoft.com/office/powerpoint/2010/main" val="31291425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ext uri="{D42A27DB-BD31-4B8C-83A1-F6EECF244321}">
                <p14:modId xmlns:p14="http://schemas.microsoft.com/office/powerpoint/2010/main" val="1505557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2791" name="think-cell Folie" r:id="rId4" imgW="426" imgH="426" progId="TCLayout.ActiveDocument.1">
                  <p:embed/>
                </p:oleObj>
              </mc:Choice>
              <mc:Fallback>
                <p:oleObj name="think-cell Folie" r:id="rId4" imgW="426" imgH="426"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itel 5"/>
          <p:cNvSpPr>
            <a:spLocks noGrp="1"/>
          </p:cNvSpPr>
          <p:nvPr>
            <p:ph type="ctrTitle"/>
          </p:nvPr>
        </p:nvSpPr>
        <p:spPr/>
        <p:txBody>
          <a:bodyPr vert="horz"/>
          <a:lstStyle/>
          <a:p>
            <a:r>
              <a:rPr lang="de-DE" sz="3200" dirty="0">
                <a:solidFill>
                  <a:srgbClr val="000000"/>
                </a:solidFill>
              </a:rPr>
              <a:t>Dr. Bettina Hoffmann, MdB</a:t>
            </a:r>
          </a:p>
        </p:txBody>
      </p:sp>
      <p:sp>
        <p:nvSpPr>
          <p:cNvPr id="9" name="Untertitel 8"/>
          <p:cNvSpPr>
            <a:spLocks noGrp="1"/>
          </p:cNvSpPr>
          <p:nvPr>
            <p:ph type="subTitle" idx="1"/>
          </p:nvPr>
        </p:nvSpPr>
        <p:spPr>
          <a:xfrm>
            <a:off x="1008000" y="2571750"/>
            <a:ext cx="7632000" cy="324000"/>
          </a:xfrm>
        </p:spPr>
        <p:txBody>
          <a:bodyPr/>
          <a:lstStyle/>
          <a:p>
            <a:r>
              <a:rPr lang="de-DE" dirty="0">
                <a:solidFill>
                  <a:srgbClr val="000000"/>
                </a:solidFill>
              </a:rPr>
              <a:t>Parlamentarische Staatssekretärin </a:t>
            </a:r>
            <a:r>
              <a:rPr lang="de-DE" dirty="0"/>
              <a:t>bei der Bundesministerin für Umwelt, Naturschutz, nukleare Sicherheit und Verbraucherschutz</a:t>
            </a:r>
          </a:p>
        </p:txBody>
      </p:sp>
    </p:spTree>
    <p:extLst>
      <p:ext uri="{BB962C8B-B14F-4D97-AF65-F5344CB8AC3E}">
        <p14:creationId xmlns:p14="http://schemas.microsoft.com/office/powerpoint/2010/main" val="33241974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ext uri="{D42A27DB-BD31-4B8C-83A1-F6EECF244321}">
                <p14:modId xmlns:p14="http://schemas.microsoft.com/office/powerpoint/2010/main" val="19498443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4839" name="think-cell Folie" r:id="rId4" imgW="426" imgH="426" progId="TCLayout.ActiveDocument.1">
                  <p:embed/>
                </p:oleObj>
              </mc:Choice>
              <mc:Fallback>
                <p:oleObj name="think-cell Folie" r:id="rId4" imgW="426" imgH="426"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itel 5"/>
          <p:cNvSpPr>
            <a:spLocks noGrp="1"/>
          </p:cNvSpPr>
          <p:nvPr>
            <p:ph type="ctrTitle"/>
          </p:nvPr>
        </p:nvSpPr>
        <p:spPr/>
        <p:txBody>
          <a:bodyPr vert="horz"/>
          <a:lstStyle/>
          <a:p>
            <a:r>
              <a:rPr lang="de-DE" sz="3200" dirty="0" smtClean="0">
                <a:solidFill>
                  <a:srgbClr val="000000"/>
                </a:solidFill>
              </a:rPr>
              <a:t>Cem Özdemir, MdB</a:t>
            </a:r>
            <a:endParaRPr lang="de-DE" sz="3200" dirty="0">
              <a:solidFill>
                <a:srgbClr val="000000"/>
              </a:solidFill>
            </a:endParaRPr>
          </a:p>
        </p:txBody>
      </p:sp>
      <p:sp>
        <p:nvSpPr>
          <p:cNvPr id="7" name="Untertitel 6"/>
          <p:cNvSpPr>
            <a:spLocks noGrp="1"/>
          </p:cNvSpPr>
          <p:nvPr>
            <p:ph type="subTitle" idx="1"/>
          </p:nvPr>
        </p:nvSpPr>
        <p:spPr>
          <a:xfrm>
            <a:off x="1021642" y="2571750"/>
            <a:ext cx="7632000" cy="324000"/>
          </a:xfrm>
        </p:spPr>
        <p:txBody>
          <a:bodyPr/>
          <a:lstStyle/>
          <a:p>
            <a:r>
              <a:rPr lang="de-DE" dirty="0" smtClean="0"/>
              <a:t>Bundesminister für Ernährung und Landwirtschaft</a:t>
            </a:r>
            <a:endParaRPr lang="de-DE" dirty="0"/>
          </a:p>
        </p:txBody>
      </p:sp>
    </p:spTree>
    <p:extLst>
      <p:ext uri="{BB962C8B-B14F-4D97-AF65-F5344CB8AC3E}">
        <p14:creationId xmlns:p14="http://schemas.microsoft.com/office/powerpoint/2010/main" val="36070271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ext uri="{D42A27DB-BD31-4B8C-83A1-F6EECF244321}">
                <p14:modId xmlns:p14="http://schemas.microsoft.com/office/powerpoint/2010/main" val="33864240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7841" name="think-cell Folie" r:id="rId4" imgW="426" imgH="426" progId="TCLayout.ActiveDocument.1">
                  <p:embed/>
                </p:oleObj>
              </mc:Choice>
              <mc:Fallback>
                <p:oleObj name="think-cell Folie" r:id="rId4" imgW="426" imgH="426"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itel 5"/>
          <p:cNvSpPr>
            <a:spLocks noGrp="1"/>
          </p:cNvSpPr>
          <p:nvPr>
            <p:ph type="ctrTitle"/>
          </p:nvPr>
        </p:nvSpPr>
        <p:spPr>
          <a:xfrm>
            <a:off x="1008000" y="1275606"/>
            <a:ext cx="7632000" cy="1402505"/>
          </a:xfrm>
        </p:spPr>
        <p:txBody>
          <a:bodyPr vert="horz"/>
          <a:lstStyle/>
          <a:p>
            <a:r>
              <a:rPr lang="de-DE" sz="3200" dirty="0" smtClean="0">
                <a:solidFill>
                  <a:srgbClr val="000000"/>
                </a:solidFill>
              </a:rPr>
              <a:t>Ergebnispräsentation</a:t>
            </a:r>
            <a:endParaRPr lang="de-DE" sz="3200" dirty="0">
              <a:solidFill>
                <a:srgbClr val="000000"/>
              </a:solidFill>
            </a:endParaRPr>
          </a:p>
        </p:txBody>
      </p:sp>
      <p:sp>
        <p:nvSpPr>
          <p:cNvPr id="9" name="Untertitel 8"/>
          <p:cNvSpPr>
            <a:spLocks noGrp="1"/>
          </p:cNvSpPr>
          <p:nvPr>
            <p:ph type="subTitle" idx="1"/>
          </p:nvPr>
        </p:nvSpPr>
        <p:spPr>
          <a:xfrm>
            <a:off x="1008000" y="1923678"/>
            <a:ext cx="7812472" cy="1152128"/>
          </a:xfrm>
        </p:spPr>
        <p:txBody>
          <a:bodyPr/>
          <a:lstStyle/>
          <a:p>
            <a:r>
              <a:rPr lang="de-DE" dirty="0"/>
              <a:t>AG </a:t>
            </a:r>
            <a:r>
              <a:rPr lang="de-DE" dirty="0" smtClean="0"/>
              <a:t>5: Moorbewirtschaftung</a:t>
            </a:r>
            <a:endParaRPr lang="de-DE" dirty="0"/>
          </a:p>
          <a:p>
            <a:endParaRPr lang="de-DE" dirty="0"/>
          </a:p>
          <a:p>
            <a:pPr lvl="0"/>
            <a:r>
              <a:rPr lang="de-DE" dirty="0" smtClean="0">
                <a:solidFill>
                  <a:prstClr val="black"/>
                </a:solidFill>
              </a:rPr>
              <a:t>Frank </a:t>
            </a:r>
            <a:r>
              <a:rPr lang="de-DE" dirty="0" err="1" smtClean="0">
                <a:solidFill>
                  <a:prstClr val="black"/>
                </a:solidFill>
              </a:rPr>
              <a:t>Havemeyer</a:t>
            </a:r>
            <a:r>
              <a:rPr lang="de-DE" dirty="0" smtClean="0">
                <a:solidFill>
                  <a:prstClr val="black"/>
                </a:solidFill>
              </a:rPr>
              <a:t>, Jasper Metzger-Petersen</a:t>
            </a:r>
            <a:endParaRPr lang="de-DE" strike="sngStrike" dirty="0">
              <a:solidFill>
                <a:srgbClr val="FF0000"/>
              </a:solidFill>
            </a:endParaRPr>
          </a:p>
        </p:txBody>
      </p:sp>
    </p:spTree>
    <p:extLst>
      <p:ext uri="{BB962C8B-B14F-4D97-AF65-F5344CB8AC3E}">
        <p14:creationId xmlns:p14="http://schemas.microsoft.com/office/powerpoint/2010/main" val="39940231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ext uri="{D42A27DB-BD31-4B8C-83A1-F6EECF244321}">
                <p14:modId xmlns:p14="http://schemas.microsoft.com/office/powerpoint/2010/main" val="33864240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8865" name="think-cell Folie" r:id="rId4" imgW="426" imgH="426" progId="TCLayout.ActiveDocument.1">
                  <p:embed/>
                </p:oleObj>
              </mc:Choice>
              <mc:Fallback>
                <p:oleObj name="think-cell Folie" r:id="rId4" imgW="426" imgH="426"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itel 5"/>
          <p:cNvSpPr>
            <a:spLocks noGrp="1"/>
          </p:cNvSpPr>
          <p:nvPr>
            <p:ph type="ctrTitle"/>
          </p:nvPr>
        </p:nvSpPr>
        <p:spPr>
          <a:xfrm>
            <a:off x="1008000" y="1275606"/>
            <a:ext cx="7632000" cy="1402505"/>
          </a:xfrm>
        </p:spPr>
        <p:txBody>
          <a:bodyPr vert="horz"/>
          <a:lstStyle/>
          <a:p>
            <a:r>
              <a:rPr lang="de-DE" sz="3200" dirty="0" smtClean="0">
                <a:solidFill>
                  <a:srgbClr val="000000"/>
                </a:solidFill>
              </a:rPr>
              <a:t>Ergebnispräsentation</a:t>
            </a:r>
            <a:endParaRPr lang="de-DE" sz="3200" dirty="0">
              <a:solidFill>
                <a:srgbClr val="000000"/>
              </a:solidFill>
            </a:endParaRPr>
          </a:p>
        </p:txBody>
      </p:sp>
      <p:sp>
        <p:nvSpPr>
          <p:cNvPr id="9" name="Untertitel 8"/>
          <p:cNvSpPr>
            <a:spLocks noGrp="1"/>
          </p:cNvSpPr>
          <p:nvPr>
            <p:ph type="subTitle" idx="1"/>
          </p:nvPr>
        </p:nvSpPr>
        <p:spPr>
          <a:xfrm>
            <a:off x="1008000" y="1923678"/>
            <a:ext cx="7632000" cy="972072"/>
          </a:xfrm>
        </p:spPr>
        <p:txBody>
          <a:bodyPr/>
          <a:lstStyle/>
          <a:p>
            <a:r>
              <a:rPr lang="de-DE" dirty="0"/>
              <a:t>AG </a:t>
            </a:r>
            <a:r>
              <a:rPr lang="de-DE" dirty="0" smtClean="0"/>
              <a:t>6: Biodiversität – Mess- und Sichtbarkeit sowie Beispiele aus der Praxis</a:t>
            </a:r>
          </a:p>
          <a:p>
            <a:endParaRPr lang="de-DE" dirty="0">
              <a:solidFill>
                <a:srgbClr val="000000"/>
              </a:solidFill>
            </a:endParaRPr>
          </a:p>
          <a:p>
            <a:r>
              <a:rPr lang="de-DE" dirty="0" smtClean="0">
                <a:solidFill>
                  <a:srgbClr val="000000"/>
                </a:solidFill>
              </a:rPr>
              <a:t>Dr. Mechthild </a:t>
            </a:r>
            <a:r>
              <a:rPr lang="de-DE" dirty="0" err="1" smtClean="0">
                <a:solidFill>
                  <a:srgbClr val="000000"/>
                </a:solidFill>
              </a:rPr>
              <a:t>Frentrup</a:t>
            </a:r>
            <a:r>
              <a:rPr lang="de-DE" dirty="0" smtClean="0">
                <a:solidFill>
                  <a:srgbClr val="000000"/>
                </a:solidFill>
              </a:rPr>
              <a:t>, Dr. Britta Linnemann</a:t>
            </a:r>
          </a:p>
          <a:p>
            <a:endParaRPr lang="de-DE" dirty="0" smtClean="0"/>
          </a:p>
        </p:txBody>
      </p:sp>
    </p:spTree>
    <p:extLst>
      <p:ext uri="{BB962C8B-B14F-4D97-AF65-F5344CB8AC3E}">
        <p14:creationId xmlns:p14="http://schemas.microsoft.com/office/powerpoint/2010/main" val="4178457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862" name="think-cell Folie" r:id="rId4" imgW="426" imgH="426" progId="TCLayout.ActiveDocument.1">
                  <p:embed/>
                </p:oleObj>
              </mc:Choice>
              <mc:Fallback>
                <p:oleObj name="think-cell Folie" r:id="rId4" imgW="426" imgH="426"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itel 5"/>
          <p:cNvSpPr>
            <a:spLocks noGrp="1"/>
          </p:cNvSpPr>
          <p:nvPr>
            <p:ph type="ctrTitle"/>
          </p:nvPr>
        </p:nvSpPr>
        <p:spPr/>
        <p:txBody>
          <a:bodyPr vert="horz"/>
          <a:lstStyle/>
          <a:p>
            <a:r>
              <a:rPr lang="de-DE" sz="3200" dirty="0" smtClean="0">
                <a:solidFill>
                  <a:srgbClr val="000000"/>
                </a:solidFill>
              </a:rPr>
              <a:t>Cem Özdemir, MdB</a:t>
            </a:r>
            <a:endParaRPr lang="de-DE" sz="3200" dirty="0">
              <a:solidFill>
                <a:srgbClr val="000000"/>
              </a:solidFill>
            </a:endParaRPr>
          </a:p>
        </p:txBody>
      </p:sp>
      <p:sp>
        <p:nvSpPr>
          <p:cNvPr id="7" name="Untertitel 6"/>
          <p:cNvSpPr>
            <a:spLocks noGrp="1"/>
          </p:cNvSpPr>
          <p:nvPr>
            <p:ph type="subTitle" idx="1"/>
          </p:nvPr>
        </p:nvSpPr>
        <p:spPr>
          <a:xfrm>
            <a:off x="1021642" y="2571750"/>
            <a:ext cx="7632000" cy="324000"/>
          </a:xfrm>
        </p:spPr>
        <p:txBody>
          <a:bodyPr/>
          <a:lstStyle/>
          <a:p>
            <a:r>
              <a:rPr lang="de-DE" dirty="0" smtClean="0"/>
              <a:t>Bundesminister für Ernährung und Landwirtschaft</a:t>
            </a:r>
            <a:endParaRPr lang="de-DE" dirty="0"/>
          </a:p>
        </p:txBody>
      </p:sp>
    </p:spTree>
    <p:extLst>
      <p:ext uri="{BB962C8B-B14F-4D97-AF65-F5344CB8AC3E}">
        <p14:creationId xmlns:p14="http://schemas.microsoft.com/office/powerpoint/2010/main" val="3819086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p:cNvGraphicFramePr>
            <a:graphicFrameLocks noChangeAspect="1"/>
          </p:cNvGraphicFramePr>
          <p:nvPr>
            <p:custDataLst>
              <p:tags r:id="rId2"/>
            </p:custDataLst>
            <p:extLst>
              <p:ext uri="{D42A27DB-BD31-4B8C-83A1-F6EECF244321}">
                <p14:modId xmlns:p14="http://schemas.microsoft.com/office/powerpoint/2010/main" val="12411624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68067" name="think-cell Folie" r:id="rId4" imgW="415" imgH="416" progId="TCLayout.ActiveDocument.1">
                  <p:embed/>
                </p:oleObj>
              </mc:Choice>
              <mc:Fallback>
                <p:oleObj name="think-cell Folie" r:id="rId4" imgW="415" imgH="416"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p:nvPr>
        </p:nvSpPr>
        <p:spPr/>
        <p:txBody>
          <a:bodyPr vert="horz"/>
          <a:lstStyle/>
          <a:p>
            <a:r>
              <a:rPr lang="de-DE" dirty="0" smtClean="0"/>
              <a:t>Agenda – Tag 1</a:t>
            </a:r>
            <a:endParaRPr lang="de-DE" dirty="0">
              <a:solidFill>
                <a:srgbClr val="FF0000"/>
              </a:solidFill>
            </a:endParaRP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586619750"/>
              </p:ext>
            </p:extLst>
          </p:nvPr>
        </p:nvGraphicFramePr>
        <p:xfrm>
          <a:off x="395536" y="1131590"/>
          <a:ext cx="8135938" cy="313436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2216351905"/>
                    </a:ext>
                  </a:extLst>
                </a:gridCol>
                <a:gridCol w="7343850">
                  <a:extLst>
                    <a:ext uri="{9D8B030D-6E8A-4147-A177-3AD203B41FA5}">
                      <a16:colId xmlns:a16="http://schemas.microsoft.com/office/drawing/2014/main" val="4036545992"/>
                    </a:ext>
                  </a:extLst>
                </a:gridCol>
              </a:tblGrid>
              <a:tr h="370840">
                <a:tc>
                  <a:txBody>
                    <a:bodyPr/>
                    <a:lstStyle/>
                    <a:p>
                      <a:r>
                        <a:rPr lang="de-DE" sz="1200" smtClean="0"/>
                        <a:t>13.00</a:t>
                      </a:r>
                      <a:endParaRPr lang="de-DE"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e-DE" sz="1200" dirty="0" smtClean="0"/>
                        <a:t>Begrüßung</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1" dirty="0" smtClean="0"/>
                        <a:t>Oliver Conz</a:t>
                      </a:r>
                      <a:r>
                        <a:rPr lang="de-DE" sz="1200" dirty="0" smtClean="0"/>
                        <a:t>, Leiter der Zentralabteilung (BMEL)</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1" dirty="0" smtClean="0"/>
                        <a:t>Dr. Kilian Delbrück</a:t>
                      </a:r>
                      <a:r>
                        <a:rPr lang="de-DE" sz="1200" dirty="0" smtClean="0"/>
                        <a:t>, Leiter der Unterabteilung Nachhaltige Naturnutzung (BMUV)</a:t>
                      </a:r>
                    </a:p>
                  </a:txBody>
                  <a:tcPr/>
                </a:tc>
                <a:extLst>
                  <a:ext uri="{0D108BD9-81ED-4DB2-BD59-A6C34878D82A}">
                    <a16:rowId xmlns:a16="http://schemas.microsoft.com/office/drawing/2014/main" val="2160640199"/>
                  </a:ext>
                </a:extLst>
              </a:tr>
              <a:tr h="370840">
                <a:tc>
                  <a:txBody>
                    <a:bodyPr/>
                    <a:lstStyle/>
                    <a:p>
                      <a:r>
                        <a:rPr lang="de-DE" sz="1200" smtClean="0"/>
                        <a:t>13.30</a:t>
                      </a:r>
                      <a:endParaRPr lang="de-DE" sz="1200"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e-DE" sz="1200" dirty="0" smtClean="0"/>
                        <a:t>Gemeinsame Rückblende und Ausblick auf die Zusammenarbeit</a:t>
                      </a:r>
                      <a:endParaRPr lang="de-DE" sz="1200" strike="sngStrike" baseline="0" dirty="0" smtClean="0"/>
                    </a:p>
                  </a:txBody>
                  <a:tcPr anchor="ctr"/>
                </a:tc>
                <a:extLst>
                  <a:ext uri="{0D108BD9-81ED-4DB2-BD59-A6C34878D82A}">
                    <a16:rowId xmlns:a16="http://schemas.microsoft.com/office/drawing/2014/main" val="491130775"/>
                  </a:ext>
                </a:extLst>
              </a:tr>
              <a:tr h="370840">
                <a:tc>
                  <a:txBody>
                    <a:bodyPr/>
                    <a:lstStyle/>
                    <a:p>
                      <a:r>
                        <a:rPr lang="de-DE" sz="1200" dirty="0" smtClean="0">
                          <a:solidFill>
                            <a:schemeClr val="tx1"/>
                          </a:solidFill>
                        </a:rPr>
                        <a:t>15.00</a:t>
                      </a:r>
                      <a:endParaRPr lang="de-DE" sz="1200"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e-DE" sz="1200" i="1" dirty="0" smtClean="0"/>
                        <a:t>Kaffeepause</a:t>
                      </a:r>
                      <a:endParaRPr lang="de-DE" sz="1200" i="1" strike="sngStrike" baseline="0" dirty="0" smtClean="0"/>
                    </a:p>
                  </a:txBody>
                  <a:tcPr anchor="ctr"/>
                </a:tc>
                <a:extLst>
                  <a:ext uri="{0D108BD9-81ED-4DB2-BD59-A6C34878D82A}">
                    <a16:rowId xmlns:a16="http://schemas.microsoft.com/office/drawing/2014/main" val="1944263751"/>
                  </a:ext>
                </a:extLst>
              </a:tr>
              <a:tr h="370840">
                <a:tc>
                  <a:txBody>
                    <a:bodyPr/>
                    <a:lstStyle/>
                    <a:p>
                      <a:r>
                        <a:rPr lang="de-DE" sz="1200" smtClean="0"/>
                        <a:t>15.30</a:t>
                      </a:r>
                      <a:endParaRPr lang="de-DE" sz="1200" dirty="0"/>
                    </a:p>
                  </a:txBody>
                  <a:tcPr/>
                </a:tc>
                <a:tc>
                  <a:txBody>
                    <a:bodyPr/>
                    <a:lstStyle/>
                    <a:p>
                      <a:r>
                        <a:rPr lang="de-DE" sz="1200" b="0" i="0" u="none" strike="noStrike" baseline="0" dirty="0" smtClean="0">
                          <a:solidFill>
                            <a:srgbClr val="000000"/>
                          </a:solidFill>
                          <a:latin typeface="+mn-lt"/>
                        </a:rPr>
                        <a:t>Planung und Abstimmung des Schwerpunktthemas für 2025</a:t>
                      </a:r>
                    </a:p>
                    <a:p>
                      <a:pPr marL="171450" indent="-171450">
                        <a:buFont typeface="Arial" panose="020B0604020202020204" pitchFamily="34" charset="0"/>
                        <a:buChar char="•"/>
                      </a:pPr>
                      <a:r>
                        <a:rPr lang="de-DE" sz="1200" b="0" i="0" u="none" strike="noStrike" baseline="0" dirty="0" smtClean="0">
                          <a:solidFill>
                            <a:srgbClr val="000000"/>
                          </a:solidFill>
                          <a:latin typeface="+mn-lt"/>
                        </a:rPr>
                        <a:t>Impuls: </a:t>
                      </a:r>
                      <a:r>
                        <a:rPr lang="de-DE" sz="1200" b="1" i="0" u="none" strike="noStrike" baseline="0" dirty="0" smtClean="0">
                          <a:solidFill>
                            <a:srgbClr val="000000"/>
                          </a:solidFill>
                          <a:latin typeface="+mn-lt"/>
                        </a:rPr>
                        <a:t>Claudia Striffler </a:t>
                      </a:r>
                      <a:r>
                        <a:rPr lang="de-DE" sz="1200" b="0" i="0" u="none" strike="noStrike" baseline="0" dirty="0" smtClean="0">
                          <a:solidFill>
                            <a:srgbClr val="000000"/>
                          </a:solidFill>
                          <a:latin typeface="+mn-lt"/>
                        </a:rPr>
                        <a:t>– Stabsstelle 05, BMEL</a:t>
                      </a:r>
                    </a:p>
                    <a:p>
                      <a:pPr marL="176213" marR="0" lvl="0" indent="-176213"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i="0" u="none" strike="noStrike" baseline="0" dirty="0" smtClean="0">
                          <a:solidFill>
                            <a:srgbClr val="000000"/>
                          </a:solidFill>
                          <a:latin typeface="+mn-lt"/>
                        </a:rPr>
                        <a:t>Impuls: </a:t>
                      </a:r>
                      <a:r>
                        <a:rPr lang="de-DE" sz="1200" b="1" dirty="0" smtClean="0"/>
                        <a:t>Ulrich Jasper </a:t>
                      </a:r>
                      <a:r>
                        <a:rPr lang="de-DE" sz="1200" b="0" i="0" u="none" strike="noStrike" baseline="0" dirty="0" smtClean="0">
                          <a:solidFill>
                            <a:srgbClr val="000000"/>
                          </a:solidFill>
                          <a:latin typeface="+mn-lt"/>
                        </a:rPr>
                        <a:t>–</a:t>
                      </a:r>
                      <a:r>
                        <a:rPr lang="de-DE" sz="1200" baseline="0" dirty="0" smtClean="0"/>
                        <a:t> </a:t>
                      </a:r>
                      <a:r>
                        <a:rPr lang="de-DE" sz="1200" b="0" i="0" u="none" strike="noStrike" kern="1200" baseline="0" dirty="0" smtClean="0">
                          <a:solidFill>
                            <a:srgbClr val="000000"/>
                          </a:solidFill>
                          <a:latin typeface="+mn-lt"/>
                          <a:ea typeface="+mn-ea"/>
                          <a:cs typeface="+mn-cs"/>
                        </a:rPr>
                        <a:t>Referat N II 4, </a:t>
                      </a:r>
                      <a:r>
                        <a:rPr lang="de-DE" sz="1200" baseline="0" dirty="0" smtClean="0"/>
                        <a:t>BMUV</a:t>
                      </a:r>
                      <a:r>
                        <a:rPr lang="de-DE" sz="1200" dirty="0" smtClean="0"/>
                        <a:t> </a:t>
                      </a:r>
                      <a:endParaRPr lang="de-DE" sz="1200" b="0" dirty="0" smtClean="0"/>
                    </a:p>
                  </a:txBody>
                  <a:tcPr anchor="ctr"/>
                </a:tc>
                <a:extLst>
                  <a:ext uri="{0D108BD9-81ED-4DB2-BD59-A6C34878D82A}">
                    <a16:rowId xmlns:a16="http://schemas.microsoft.com/office/drawing/2014/main" val="294839858"/>
                  </a:ext>
                </a:extLst>
              </a:tr>
              <a:tr h="370840">
                <a:tc>
                  <a:txBody>
                    <a:bodyPr/>
                    <a:lstStyle/>
                    <a:p>
                      <a:r>
                        <a:rPr lang="de-DE" sz="1200" dirty="0" smtClean="0">
                          <a:solidFill>
                            <a:schemeClr val="tx1"/>
                          </a:solidFill>
                        </a:rPr>
                        <a:t>17.00</a:t>
                      </a:r>
                      <a:endParaRPr lang="de-DE" sz="1200" dirty="0">
                        <a:solidFill>
                          <a:schemeClr val="tx1"/>
                        </a:solidFill>
                      </a:endParaRPr>
                    </a:p>
                  </a:txBody>
                  <a:tcPr anchor="ctr"/>
                </a:tc>
                <a:tc>
                  <a:txBody>
                    <a:bodyPr/>
                    <a:lstStyle/>
                    <a:p>
                      <a:r>
                        <a:rPr lang="de-DE" sz="1200" i="1" kern="1200" dirty="0" smtClean="0">
                          <a:solidFill>
                            <a:schemeClr val="tx1"/>
                          </a:solidFill>
                          <a:latin typeface="+mn-lt"/>
                          <a:ea typeface="+mn-ea"/>
                          <a:cs typeface="+mn-cs"/>
                        </a:rPr>
                        <a:t>Kaffeepause</a:t>
                      </a:r>
                    </a:p>
                  </a:txBody>
                  <a:tcPr anchor="ctr"/>
                </a:tc>
                <a:extLst>
                  <a:ext uri="{0D108BD9-81ED-4DB2-BD59-A6C34878D82A}">
                    <a16:rowId xmlns:a16="http://schemas.microsoft.com/office/drawing/2014/main" val="1704409261"/>
                  </a:ext>
                </a:extLst>
              </a:tr>
              <a:tr h="370840">
                <a:tc>
                  <a:txBody>
                    <a:bodyPr/>
                    <a:lstStyle/>
                    <a:p>
                      <a:r>
                        <a:rPr lang="de-DE" sz="1200" smtClean="0"/>
                        <a:t>17.30</a:t>
                      </a:r>
                      <a:endParaRPr lang="de-DE" sz="1200" dirty="0"/>
                    </a:p>
                  </a:txBody>
                  <a:tcPr anchor="ctr"/>
                </a:tc>
                <a:tc>
                  <a:txBody>
                    <a:bodyPr/>
                    <a:lstStyle/>
                    <a:p>
                      <a:r>
                        <a:rPr lang="de-DE" sz="1200" b="0" i="0" u="none" strike="noStrike" kern="1200" baseline="0" dirty="0" smtClean="0">
                          <a:solidFill>
                            <a:schemeClr val="tx1"/>
                          </a:solidFill>
                          <a:latin typeface="+mn-lt"/>
                          <a:ea typeface="+mn-ea"/>
                          <a:cs typeface="+mn-cs"/>
                        </a:rPr>
                        <a:t>Stadtrundgang „Politisches Berlin</a:t>
                      </a:r>
                      <a:endParaRPr lang="de-DE" sz="1100" dirty="0" smtClean="0"/>
                    </a:p>
                  </a:txBody>
                  <a:tcPr anchor="ctr"/>
                </a:tc>
                <a:extLst>
                  <a:ext uri="{0D108BD9-81ED-4DB2-BD59-A6C34878D82A}">
                    <a16:rowId xmlns:a16="http://schemas.microsoft.com/office/drawing/2014/main" val="84808111"/>
                  </a:ext>
                </a:extLst>
              </a:tr>
              <a:tr h="370840">
                <a:tc>
                  <a:txBody>
                    <a:bodyPr/>
                    <a:lstStyle/>
                    <a:p>
                      <a:r>
                        <a:rPr lang="de-DE" sz="1200" smtClean="0"/>
                        <a:t>19.30</a:t>
                      </a:r>
                      <a:endParaRPr lang="de-DE" sz="1200" dirty="0"/>
                    </a:p>
                  </a:txBody>
                  <a:tcPr anchor="ctr"/>
                </a:tc>
                <a:tc>
                  <a:txBody>
                    <a:bodyPr/>
                    <a:lstStyle/>
                    <a:p>
                      <a:r>
                        <a:rPr lang="de-DE" sz="1200" b="0" i="0" u="none" strike="noStrike" kern="1200" baseline="0" dirty="0" smtClean="0">
                          <a:solidFill>
                            <a:schemeClr val="tx1"/>
                          </a:solidFill>
                          <a:latin typeface="+mn-lt"/>
                          <a:ea typeface="+mn-ea"/>
                          <a:cs typeface="+mn-cs"/>
                        </a:rPr>
                        <a:t>Grillen im Hof des BMEL</a:t>
                      </a:r>
                      <a:endParaRPr lang="de-DE" sz="1100" i="0" dirty="0" smtClean="0"/>
                    </a:p>
                  </a:txBody>
                  <a:tcPr anchor="ctr"/>
                </a:tc>
                <a:extLst>
                  <a:ext uri="{0D108BD9-81ED-4DB2-BD59-A6C34878D82A}">
                    <a16:rowId xmlns:a16="http://schemas.microsoft.com/office/drawing/2014/main" val="2080839204"/>
                  </a:ext>
                </a:extLst>
              </a:tr>
            </a:tbl>
          </a:graphicData>
        </a:graphic>
      </p:graphicFrame>
      <p:sp>
        <p:nvSpPr>
          <p:cNvPr id="4" name="Fußzeilenplatzhalter 3"/>
          <p:cNvSpPr>
            <a:spLocks noGrp="1"/>
          </p:cNvSpPr>
          <p:nvPr>
            <p:ph type="ftr" sz="quarter" idx="11"/>
          </p:nvPr>
        </p:nvSpPr>
        <p:spPr/>
        <p:txBody>
          <a:bodyPr/>
          <a:lstStyle/>
          <a:p>
            <a:r>
              <a:rPr lang="de-DE" dirty="0" smtClean="0"/>
              <a:t>BMEL | Dialognetzwerk zukunftsfähige Landwirtschaft</a:t>
            </a:r>
            <a:endParaRPr lang="en-US" dirty="0"/>
          </a:p>
        </p:txBody>
      </p:sp>
      <p:sp>
        <p:nvSpPr>
          <p:cNvPr id="5" name="Foliennummernplatzhalter 4"/>
          <p:cNvSpPr>
            <a:spLocks noGrp="1"/>
          </p:cNvSpPr>
          <p:nvPr>
            <p:ph type="sldNum" sz="quarter" idx="12"/>
          </p:nvPr>
        </p:nvSpPr>
        <p:spPr/>
        <p:txBody>
          <a:bodyPr/>
          <a:lstStyle/>
          <a:p>
            <a:fld id="{DF28FB93-0A08-4E7D-8E63-9EFA29F1E093}" type="slidenum">
              <a:rPr lang="en-US" smtClean="0"/>
              <a:pPr/>
              <a:t>3</a:t>
            </a:fld>
            <a:endParaRPr lang="en-US"/>
          </a:p>
        </p:txBody>
      </p:sp>
    </p:spTree>
    <p:extLst>
      <p:ext uri="{BB962C8B-B14F-4D97-AF65-F5344CB8AC3E}">
        <p14:creationId xmlns:p14="http://schemas.microsoft.com/office/powerpoint/2010/main" val="33977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p:cNvGraphicFramePr>
            <a:graphicFrameLocks noChangeAspect="1"/>
          </p:cNvGraphicFramePr>
          <p:nvPr>
            <p:custDataLst>
              <p:tags r:id="rId2"/>
            </p:custDataLst>
            <p:extLst>
              <p:ext uri="{D42A27DB-BD31-4B8C-83A1-F6EECF244321}">
                <p14:modId xmlns:p14="http://schemas.microsoft.com/office/powerpoint/2010/main" val="29799198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6871" name="think-cell Folie" r:id="rId4" imgW="426" imgH="426" progId="TCLayout.ActiveDocument.1">
                  <p:embed/>
                </p:oleObj>
              </mc:Choice>
              <mc:Fallback>
                <p:oleObj name="think-cell Folie" r:id="rId4" imgW="426" imgH="426"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p:nvPr>
        </p:nvSpPr>
        <p:spPr>
          <a:xfrm>
            <a:off x="499280" y="390055"/>
            <a:ext cx="8137525" cy="792162"/>
          </a:xfrm>
        </p:spPr>
        <p:txBody>
          <a:bodyPr vert="horz"/>
          <a:lstStyle/>
          <a:p>
            <a:r>
              <a:rPr lang="de-DE" dirty="0" smtClean="0"/>
              <a:t>Ihr Feedback zum Netzwerktreffen</a:t>
            </a:r>
            <a:endParaRPr lang="de-DE" dirty="0"/>
          </a:p>
        </p:txBody>
      </p:sp>
      <p:sp>
        <p:nvSpPr>
          <p:cNvPr id="3" name="Inhaltsplatzhalter 2"/>
          <p:cNvSpPr>
            <a:spLocks noGrp="1"/>
          </p:cNvSpPr>
          <p:nvPr>
            <p:ph idx="1"/>
          </p:nvPr>
        </p:nvSpPr>
        <p:spPr>
          <a:xfrm>
            <a:off x="499280" y="1182216"/>
            <a:ext cx="7005904" cy="3478509"/>
          </a:xfrm>
        </p:spPr>
        <p:txBody>
          <a:bodyPr/>
          <a:lstStyle/>
          <a:p>
            <a:pPr lvl="0"/>
            <a:endParaRPr lang="de-DE" sz="1600" dirty="0"/>
          </a:p>
          <a:p>
            <a:pPr lvl="0"/>
            <a:endParaRPr lang="de-DE" sz="1600" dirty="0" smtClean="0"/>
          </a:p>
          <a:p>
            <a:pPr lvl="0"/>
            <a:endParaRPr lang="de-DE" sz="1600" dirty="0" smtClean="0"/>
          </a:p>
        </p:txBody>
      </p:sp>
      <p:sp>
        <p:nvSpPr>
          <p:cNvPr id="4" name="Fußzeilenplatzhalter 3"/>
          <p:cNvSpPr>
            <a:spLocks noGrp="1"/>
          </p:cNvSpPr>
          <p:nvPr>
            <p:ph type="ftr" sz="quarter" idx="11"/>
          </p:nvPr>
        </p:nvSpPr>
        <p:spPr/>
        <p:txBody>
          <a:bodyPr/>
          <a:lstStyle/>
          <a:p>
            <a:r>
              <a:rPr lang="de-DE" dirty="0" smtClean="0"/>
              <a:t>BMEL | Dialognetzwerk zukunftsfähige Landwirtschaft|</a:t>
            </a:r>
            <a:endParaRPr lang="en-US" dirty="0"/>
          </a:p>
        </p:txBody>
      </p:sp>
      <p:sp>
        <p:nvSpPr>
          <p:cNvPr id="5" name="Foliennummernplatzhalter 4"/>
          <p:cNvSpPr>
            <a:spLocks noGrp="1"/>
          </p:cNvSpPr>
          <p:nvPr>
            <p:ph type="sldNum" sz="quarter" idx="12"/>
          </p:nvPr>
        </p:nvSpPr>
        <p:spPr/>
        <p:txBody>
          <a:bodyPr/>
          <a:lstStyle/>
          <a:p>
            <a:fld id="{DF28FB93-0A08-4E7D-8E63-9EFA29F1E093}" type="slidenum">
              <a:rPr lang="en-US" smtClean="0"/>
              <a:pPr/>
              <a:t>30</a:t>
            </a:fld>
            <a:endParaRPr lang="en-US"/>
          </a:p>
        </p:txBody>
      </p:sp>
    </p:spTree>
    <p:extLst>
      <p:ext uri="{BB962C8B-B14F-4D97-AF65-F5344CB8AC3E}">
        <p14:creationId xmlns:p14="http://schemas.microsoft.com/office/powerpoint/2010/main" val="2163898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Vortragstitel Varinate 3"/>
          <p:cNvSpPr txBox="1"/>
          <p:nvPr/>
        </p:nvSpPr>
        <p:spPr>
          <a:xfrm>
            <a:off x="611560" y="1419622"/>
            <a:ext cx="7398386" cy="5668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marL="0" marR="0" lvl="0" indent="0" algn="l" defTabSz="914400" rtl="0" eaLnBrk="1" fontAlgn="auto" latinLnBrk="0" hangingPunct="0">
              <a:lnSpc>
                <a:spcPts val="3700"/>
              </a:lnSpc>
              <a:spcBef>
                <a:spcPts val="600"/>
              </a:spcBef>
              <a:spcAft>
                <a:spcPts val="0"/>
              </a:spcAft>
              <a:buClrTx/>
              <a:buSzTx/>
              <a:buFontTx/>
              <a:buNone/>
              <a:tabLst/>
              <a:defRPr sz="2800">
                <a:latin typeface="BundesSerifOffice"/>
                <a:ea typeface="BundesSerifOffice"/>
                <a:cs typeface="BundesSerifOffice"/>
                <a:sym typeface="BundesSerifOffice"/>
              </a:defRPr>
            </a:pPr>
            <a:r>
              <a:rPr kumimoji="0" lang="de-DE" sz="3600" b="0" i="0" u="none" strike="noStrike" kern="0" cap="none" spc="0" normalizeH="0" baseline="0" noProof="0" dirty="0">
                <a:ln>
                  <a:noFill/>
                </a:ln>
                <a:solidFill>
                  <a:srgbClr val="000000"/>
                </a:solidFill>
                <a:effectLst/>
                <a:uLnTx/>
                <a:uFillTx/>
                <a:latin typeface="BundesSerifOffice"/>
                <a:sym typeface="BundesSerifOffice"/>
              </a:rPr>
              <a:t>Mittagsimbiss</a:t>
            </a:r>
            <a:endParaRPr kumimoji="0" sz="3600" b="0" i="0" u="none" strike="noStrike" kern="0" cap="none" spc="0" normalizeH="0" baseline="0" noProof="0" dirty="0">
              <a:ln>
                <a:noFill/>
              </a:ln>
              <a:solidFill>
                <a:srgbClr val="000000"/>
              </a:solidFill>
              <a:effectLst/>
              <a:uLnTx/>
              <a:uFillTx/>
              <a:latin typeface="BundesSerifOffice"/>
              <a:sym typeface="BundesSerifOffice"/>
            </a:endParaRPr>
          </a:p>
        </p:txBody>
      </p:sp>
      <p:pic>
        <p:nvPicPr>
          <p:cNvPr id="4" name="Grafik 3" descr="Logo des Dialognetzwerkes zukunftsfähige Landwirtschaft" title="Logo"/>
          <p:cNvPicPr/>
          <p:nvPr/>
        </p:nvPicPr>
        <p:blipFill>
          <a:blip r:embed="rId2" cstate="print">
            <a:extLst>
              <a:ext uri="{28A0092B-C50C-407E-A947-70E740481C1C}">
                <a14:useLocalDpi xmlns:a14="http://schemas.microsoft.com/office/drawing/2010/main" val="0"/>
              </a:ext>
            </a:extLst>
          </a:blip>
          <a:stretch>
            <a:fillRect/>
          </a:stretch>
        </p:blipFill>
        <p:spPr>
          <a:xfrm>
            <a:off x="6516216" y="411510"/>
            <a:ext cx="2053590" cy="684530"/>
          </a:xfrm>
          <a:prstGeom prst="rect">
            <a:avLst/>
          </a:prstGeom>
        </p:spPr>
      </p:pic>
    </p:spTree>
    <p:extLst>
      <p:ext uri="{BB962C8B-B14F-4D97-AF65-F5344CB8AC3E}">
        <p14:creationId xmlns:p14="http://schemas.microsoft.com/office/powerpoint/2010/main" val="3509225827"/>
      </p:ext>
    </p:extLst>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Vortragstitel Varinate 3"/>
          <p:cNvSpPr txBox="1"/>
          <p:nvPr/>
        </p:nvSpPr>
        <p:spPr>
          <a:xfrm>
            <a:off x="611560" y="1419622"/>
            <a:ext cx="7398386" cy="10413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marL="0" marR="0" lvl="0" indent="0" algn="l" defTabSz="914400" rtl="0" eaLnBrk="1" fontAlgn="auto" latinLnBrk="0" hangingPunct="0">
              <a:lnSpc>
                <a:spcPts val="3700"/>
              </a:lnSpc>
              <a:spcBef>
                <a:spcPts val="600"/>
              </a:spcBef>
              <a:spcAft>
                <a:spcPts val="0"/>
              </a:spcAft>
              <a:buClrTx/>
              <a:buSzTx/>
              <a:buFontTx/>
              <a:buNone/>
              <a:tabLst/>
              <a:defRPr sz="2800">
                <a:latin typeface="BundesSerifOffice"/>
                <a:ea typeface="BundesSerifOffice"/>
                <a:cs typeface="BundesSerifOffice"/>
                <a:sym typeface="BundesSerifOffice"/>
              </a:defRPr>
            </a:pPr>
            <a:r>
              <a:rPr kumimoji="0" lang="de-DE" sz="3200" b="0" i="0" u="none" strike="noStrike" kern="0" cap="none" spc="0" normalizeH="0" baseline="0" noProof="0" dirty="0">
                <a:ln>
                  <a:noFill/>
                </a:ln>
                <a:solidFill>
                  <a:srgbClr val="000000"/>
                </a:solidFill>
                <a:effectLst/>
                <a:uLnTx/>
                <a:uFillTx/>
                <a:latin typeface="BundesSerifOffice"/>
                <a:sym typeface="BundesSerifOffice"/>
              </a:rPr>
              <a:t>Vielen</a:t>
            </a:r>
            <a:r>
              <a:rPr kumimoji="0" lang="de-DE" sz="3200" b="0" i="0" u="none" strike="noStrike" kern="0" cap="none" spc="0" normalizeH="0" noProof="0" dirty="0">
                <a:ln>
                  <a:noFill/>
                </a:ln>
                <a:solidFill>
                  <a:srgbClr val="000000"/>
                </a:solidFill>
                <a:effectLst/>
                <a:uLnTx/>
                <a:uFillTx/>
                <a:latin typeface="BundesSerifOffice"/>
                <a:sym typeface="BundesSerifOffice"/>
              </a:rPr>
              <a:t> Dank für Ihre Teilnahme und eine gute Heimreise!</a:t>
            </a:r>
            <a:endParaRPr kumimoji="0" sz="3200" b="0" i="0" u="none" strike="noStrike" kern="0" cap="none" spc="0" normalizeH="0" baseline="0" noProof="0" dirty="0">
              <a:ln>
                <a:noFill/>
              </a:ln>
              <a:solidFill>
                <a:srgbClr val="000000"/>
              </a:solidFill>
              <a:effectLst/>
              <a:uLnTx/>
              <a:uFillTx/>
              <a:latin typeface="BundesSerifOffice"/>
              <a:sym typeface="BundesSerifOffice"/>
            </a:endParaRPr>
          </a:p>
        </p:txBody>
      </p:sp>
      <p:pic>
        <p:nvPicPr>
          <p:cNvPr id="4" name="Grafik 3" descr="Logo des Dialognetzwerkes zukunftsfähige Landwirtschaft" title="Logo"/>
          <p:cNvPicPr/>
          <p:nvPr/>
        </p:nvPicPr>
        <p:blipFill>
          <a:blip r:embed="rId2" cstate="print">
            <a:extLst>
              <a:ext uri="{28A0092B-C50C-407E-A947-70E740481C1C}">
                <a14:useLocalDpi xmlns:a14="http://schemas.microsoft.com/office/drawing/2010/main" val="0"/>
              </a:ext>
            </a:extLst>
          </a:blip>
          <a:stretch>
            <a:fillRect/>
          </a:stretch>
        </p:blipFill>
        <p:spPr>
          <a:xfrm>
            <a:off x="6516216" y="411510"/>
            <a:ext cx="2053590" cy="684530"/>
          </a:xfrm>
          <a:prstGeom prst="rect">
            <a:avLst/>
          </a:prstGeom>
        </p:spPr>
      </p:pic>
      <p:sp>
        <p:nvSpPr>
          <p:cNvPr id="5" name="Foliennummernplatzhalter 4"/>
          <p:cNvSpPr>
            <a:spLocks noGrp="1"/>
          </p:cNvSpPr>
          <p:nvPr>
            <p:ph type="sldNum" sz="quarter" idx="2"/>
          </p:nvPr>
        </p:nvSpPr>
        <p:spPr/>
        <p:txBody>
          <a:bodyPr/>
          <a:lstStyle/>
          <a:p>
            <a:fld id="{86CB4B4D-7CA3-9044-876B-883B54F8677D}" type="slidenum">
              <a:rPr lang="de-DE" smtClean="0"/>
              <a:t>32</a:t>
            </a:fld>
            <a:endParaRPr lang="de-DE" dirty="0"/>
          </a:p>
        </p:txBody>
      </p:sp>
    </p:spTree>
    <p:extLst>
      <p:ext uri="{BB962C8B-B14F-4D97-AF65-F5344CB8AC3E}">
        <p14:creationId xmlns:p14="http://schemas.microsoft.com/office/powerpoint/2010/main" val="172771502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ext uri="{D42A27DB-BD31-4B8C-83A1-F6EECF244321}">
                <p14:modId xmlns:p14="http://schemas.microsoft.com/office/powerpoint/2010/main" val="6101967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7603" name="think-cell Folie" r:id="rId4" imgW="426" imgH="426" progId="TCLayout.ActiveDocument.1">
                  <p:embed/>
                </p:oleObj>
              </mc:Choice>
              <mc:Fallback>
                <p:oleObj name="think-cell Folie" r:id="rId4" imgW="426" imgH="426"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itel 5"/>
          <p:cNvSpPr>
            <a:spLocks noGrp="1"/>
          </p:cNvSpPr>
          <p:nvPr>
            <p:ph type="ctrTitle"/>
          </p:nvPr>
        </p:nvSpPr>
        <p:spPr/>
        <p:txBody>
          <a:bodyPr vert="horz"/>
          <a:lstStyle/>
          <a:p>
            <a:r>
              <a:rPr lang="de-DE" dirty="0" smtClean="0">
                <a:ea typeface="+mj-lt"/>
                <a:cs typeface="+mj-lt"/>
              </a:rPr>
              <a:t>Oliver </a:t>
            </a:r>
            <a:r>
              <a:rPr lang="de-DE" dirty="0" err="1" smtClean="0">
                <a:ea typeface="+mj-lt"/>
                <a:cs typeface="+mj-lt"/>
              </a:rPr>
              <a:t>Conz</a:t>
            </a:r>
            <a:endParaRPr lang="de-DE" dirty="0"/>
          </a:p>
        </p:txBody>
      </p:sp>
      <p:sp>
        <p:nvSpPr>
          <p:cNvPr id="7" name="Untertitel 6"/>
          <p:cNvSpPr>
            <a:spLocks noGrp="1"/>
          </p:cNvSpPr>
          <p:nvPr>
            <p:ph type="subTitle" idx="1"/>
          </p:nvPr>
        </p:nvSpPr>
        <p:spPr>
          <a:xfrm>
            <a:off x="1008000" y="2787774"/>
            <a:ext cx="7632000" cy="324000"/>
          </a:xfrm>
        </p:spPr>
        <p:txBody>
          <a:bodyPr/>
          <a:lstStyle/>
          <a:p>
            <a:r>
              <a:rPr lang="de-DE" dirty="0" smtClean="0"/>
              <a:t>Leiter der Zentralabteilung (BMEL)</a:t>
            </a:r>
            <a:endParaRPr lang="de-DE" dirty="0"/>
          </a:p>
        </p:txBody>
      </p:sp>
    </p:spTree>
    <p:extLst>
      <p:ext uri="{BB962C8B-B14F-4D97-AF65-F5344CB8AC3E}">
        <p14:creationId xmlns:p14="http://schemas.microsoft.com/office/powerpoint/2010/main" val="41218528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ext uri="{D42A27DB-BD31-4B8C-83A1-F6EECF244321}">
                <p14:modId xmlns:p14="http://schemas.microsoft.com/office/powerpoint/2010/main" val="4320479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5449" name="think-cell Folie" r:id="rId4" imgW="426" imgH="426" progId="TCLayout.ActiveDocument.1">
                  <p:embed/>
                </p:oleObj>
              </mc:Choice>
              <mc:Fallback>
                <p:oleObj name="think-cell Folie" r:id="rId4" imgW="426" imgH="426"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itel 5"/>
          <p:cNvSpPr>
            <a:spLocks noGrp="1"/>
          </p:cNvSpPr>
          <p:nvPr>
            <p:ph type="ctrTitle"/>
          </p:nvPr>
        </p:nvSpPr>
        <p:spPr/>
        <p:txBody>
          <a:bodyPr vert="horz"/>
          <a:lstStyle/>
          <a:p>
            <a:r>
              <a:rPr lang="de-DE" dirty="0" smtClean="0"/>
              <a:t>Dr. Kilian Delbrück</a:t>
            </a:r>
            <a:endParaRPr lang="de-DE" dirty="0"/>
          </a:p>
        </p:txBody>
      </p:sp>
      <p:sp>
        <p:nvSpPr>
          <p:cNvPr id="7" name="Untertitel 6"/>
          <p:cNvSpPr>
            <a:spLocks noGrp="1"/>
          </p:cNvSpPr>
          <p:nvPr>
            <p:ph type="subTitle" idx="1"/>
          </p:nvPr>
        </p:nvSpPr>
        <p:spPr>
          <a:xfrm>
            <a:off x="1008000" y="2787774"/>
            <a:ext cx="7632000" cy="324000"/>
          </a:xfrm>
        </p:spPr>
        <p:txBody>
          <a:bodyPr/>
          <a:lstStyle/>
          <a:p>
            <a:r>
              <a:rPr lang="de-DE" dirty="0" smtClean="0"/>
              <a:t>Leiter der Unterabteilung Nachhaltige Naturnutzung </a:t>
            </a:r>
            <a:r>
              <a:rPr lang="de-DE" dirty="0"/>
              <a:t>(</a:t>
            </a:r>
            <a:r>
              <a:rPr lang="de-DE" dirty="0" smtClean="0"/>
              <a:t>BMUV)</a:t>
            </a:r>
            <a:endParaRPr lang="de-DE" dirty="0"/>
          </a:p>
        </p:txBody>
      </p:sp>
    </p:spTree>
    <p:extLst>
      <p:ext uri="{BB962C8B-B14F-4D97-AF65-F5344CB8AC3E}">
        <p14:creationId xmlns:p14="http://schemas.microsoft.com/office/powerpoint/2010/main" val="1817088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ext uri="{D42A27DB-BD31-4B8C-83A1-F6EECF244321}">
                <p14:modId xmlns:p14="http://schemas.microsoft.com/office/powerpoint/2010/main" val="88374819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1696" name="think-cell Folie" r:id="rId4" imgW="426" imgH="426" progId="TCLayout.ActiveDocument.1">
                  <p:embed/>
                </p:oleObj>
              </mc:Choice>
              <mc:Fallback>
                <p:oleObj name="think-cell Folie" r:id="rId4" imgW="426" imgH="426"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itel 5"/>
          <p:cNvSpPr>
            <a:spLocks noGrp="1"/>
          </p:cNvSpPr>
          <p:nvPr>
            <p:ph type="ctrTitle"/>
          </p:nvPr>
        </p:nvSpPr>
        <p:spPr/>
        <p:txBody>
          <a:bodyPr vert="horz"/>
          <a:lstStyle/>
          <a:p>
            <a:r>
              <a:rPr lang="de-DE" sz="3200" dirty="0"/>
              <a:t>Rückblende &amp;</a:t>
            </a:r>
            <a:r>
              <a:rPr lang="de-DE" sz="3200" dirty="0" smtClean="0"/>
              <a:t> </a:t>
            </a:r>
            <a:r>
              <a:rPr lang="de-DE" sz="3200" dirty="0"/>
              <a:t>Ausblick auf die Zusammenarbeit</a:t>
            </a:r>
            <a:endParaRPr lang="de-DE" strike="sngStrike" dirty="0">
              <a:ea typeface="+mj-lt"/>
              <a:cs typeface="+mj-lt"/>
            </a:endParaRPr>
          </a:p>
        </p:txBody>
      </p:sp>
    </p:spTree>
    <p:extLst>
      <p:ext uri="{BB962C8B-B14F-4D97-AF65-F5344CB8AC3E}">
        <p14:creationId xmlns:p14="http://schemas.microsoft.com/office/powerpoint/2010/main" val="575013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99280" y="390055"/>
            <a:ext cx="8137525" cy="792162"/>
          </a:xfrm>
        </p:spPr>
        <p:txBody>
          <a:bodyPr/>
          <a:lstStyle/>
          <a:p>
            <a:r>
              <a:rPr lang="de-DE" dirty="0" smtClean="0"/>
              <a:t>Meinungsbildung </a:t>
            </a:r>
            <a:r>
              <a:rPr lang="de-DE" dirty="0"/>
              <a:t>und respektvoller Umgang bei kontroversen Meinungen</a:t>
            </a:r>
          </a:p>
        </p:txBody>
      </p:sp>
      <p:sp>
        <p:nvSpPr>
          <p:cNvPr id="3" name="Inhaltsplatzhalter 2"/>
          <p:cNvSpPr>
            <a:spLocks noGrp="1"/>
          </p:cNvSpPr>
          <p:nvPr>
            <p:ph idx="1"/>
          </p:nvPr>
        </p:nvSpPr>
        <p:spPr>
          <a:xfrm>
            <a:off x="497879" y="1276350"/>
            <a:ext cx="8343721" cy="4176464"/>
          </a:xfrm>
        </p:spPr>
        <p:txBody>
          <a:bodyPr/>
          <a:lstStyle/>
          <a:p>
            <a:pPr lvl="0"/>
            <a:r>
              <a:rPr lang="de-DE" sz="1600" b="1" dirty="0"/>
              <a:t>Meinungsbildung</a:t>
            </a:r>
          </a:p>
          <a:p>
            <a:pPr marL="285750" indent="-285750">
              <a:buFont typeface="Arial" panose="020B0604020202020204" pitchFamily="34" charset="0"/>
              <a:buChar char="•"/>
            </a:pPr>
            <a:r>
              <a:rPr lang="de-DE" sz="1600" dirty="0"/>
              <a:t>Offener, vertrauensvoller, sachorientierter </a:t>
            </a:r>
            <a:r>
              <a:rPr lang="de-DE" sz="1600" dirty="0" smtClean="0"/>
              <a:t>Austausch und </a:t>
            </a:r>
            <a:r>
              <a:rPr lang="de-DE" sz="1600" dirty="0"/>
              <a:t>Diskussionen </a:t>
            </a:r>
            <a:r>
              <a:rPr lang="de-DE" sz="1600" dirty="0" smtClean="0"/>
              <a:t>ausdrücklich </a:t>
            </a:r>
            <a:r>
              <a:rPr lang="de-DE" sz="1600" dirty="0"/>
              <a:t>erwünscht </a:t>
            </a:r>
          </a:p>
          <a:p>
            <a:pPr marL="285750" indent="-285750">
              <a:buFont typeface="Arial" panose="020B0604020202020204" pitchFamily="34" charset="0"/>
              <a:buChar char="•"/>
            </a:pPr>
            <a:r>
              <a:rPr lang="de-DE" sz="1600" dirty="0"/>
              <a:t>Alle mitnehmen und niemanden an den Rand drängen oder übergehen </a:t>
            </a:r>
            <a:r>
              <a:rPr lang="de-DE" sz="1600" dirty="0">
                <a:sym typeface="Wingdings" panose="05000000000000000000" pitchFamily="2" charset="2"/>
              </a:rPr>
              <a:t></a:t>
            </a:r>
            <a:r>
              <a:rPr lang="de-DE" sz="1600" dirty="0"/>
              <a:t> weder Einzelne noch eine Mehrheit. Jede Stimme hat Berechtigung und gleiches Gewicht</a:t>
            </a:r>
          </a:p>
          <a:p>
            <a:pPr marL="285750" indent="-285750">
              <a:buFont typeface="Arial" panose="020B0604020202020204" pitchFamily="34" charset="0"/>
              <a:buChar char="•"/>
            </a:pPr>
            <a:r>
              <a:rPr lang="de-DE" sz="1600" dirty="0"/>
              <a:t>Ziel: Vielfalt der Expertise der Mitglieder sichtbar machen </a:t>
            </a:r>
            <a:r>
              <a:rPr lang="de-DE" sz="1600" dirty="0">
                <a:sym typeface="Wingdings" panose="05000000000000000000" pitchFamily="2" charset="2"/>
              </a:rPr>
              <a:t> </a:t>
            </a:r>
            <a:r>
              <a:rPr lang="de-DE" sz="1600" dirty="0"/>
              <a:t>Zusammenführen zu gemeinsam getragenen Aussagen </a:t>
            </a:r>
            <a:r>
              <a:rPr lang="de-DE" sz="1600" dirty="0">
                <a:sym typeface="Wingdings" panose="05000000000000000000" pitchFamily="2" charset="2"/>
              </a:rPr>
              <a:t></a:t>
            </a:r>
            <a:r>
              <a:rPr lang="de-DE" sz="1600" dirty="0"/>
              <a:t> Stärkung der Wirksamkeit des Netzwerkes </a:t>
            </a:r>
            <a:endParaRPr lang="de-DE" sz="1600" b="1" dirty="0"/>
          </a:p>
          <a:p>
            <a:r>
              <a:rPr lang="de-DE" sz="1600" b="1" dirty="0" smtClean="0"/>
              <a:t>Kommunikation</a:t>
            </a:r>
            <a:r>
              <a:rPr lang="de-DE" sz="1600" b="1" dirty="0"/>
              <a:t>:</a:t>
            </a:r>
            <a:endParaRPr lang="de-DE" sz="1600" dirty="0"/>
          </a:p>
          <a:p>
            <a:pPr marL="285750" lvl="0" indent="-285750">
              <a:buFont typeface="Arial" panose="020B0604020202020204" pitchFamily="34" charset="0"/>
              <a:buChar char="•"/>
            </a:pPr>
            <a:r>
              <a:rPr lang="de-DE" sz="1600" dirty="0"/>
              <a:t>S</a:t>
            </a:r>
            <a:r>
              <a:rPr lang="de-DE" sz="1600" dirty="0" smtClean="0"/>
              <a:t>achlich-konstruktive </a:t>
            </a:r>
            <a:r>
              <a:rPr lang="de-DE" sz="1600" dirty="0"/>
              <a:t>sowie respektvolle, wertschätzende Diskussionskultur </a:t>
            </a:r>
            <a:r>
              <a:rPr lang="de-DE" sz="1600" dirty="0" smtClean="0"/>
              <a:t>zentral </a:t>
            </a:r>
            <a:r>
              <a:rPr lang="de-DE" sz="1600" dirty="0"/>
              <a:t>für </a:t>
            </a:r>
            <a:r>
              <a:rPr lang="de-DE" sz="1600" dirty="0" smtClean="0"/>
              <a:t>Zusammenarbeit</a:t>
            </a:r>
          </a:p>
          <a:p>
            <a:pPr marL="285750" lvl="0" indent="-285750">
              <a:buFont typeface="Arial" panose="020B0604020202020204" pitchFamily="34" charset="0"/>
              <a:buChar char="•"/>
            </a:pPr>
            <a:r>
              <a:rPr lang="de-DE" sz="1600" dirty="0" smtClean="0"/>
              <a:t>Destruktive </a:t>
            </a:r>
            <a:r>
              <a:rPr lang="de-DE" sz="1600" dirty="0"/>
              <a:t>persönliche Ebene gehört nicht zur </a:t>
            </a:r>
            <a:r>
              <a:rPr lang="de-DE" sz="1600" dirty="0" smtClean="0"/>
              <a:t>Diskussionskultur</a:t>
            </a:r>
            <a:endParaRPr lang="de-DE" sz="1600" dirty="0"/>
          </a:p>
          <a:p>
            <a:pPr marL="285750" lvl="0" indent="-285750">
              <a:buFont typeface="Arial" panose="020B0604020202020204" pitchFamily="34" charset="0"/>
              <a:buChar char="•"/>
            </a:pPr>
            <a:r>
              <a:rPr lang="de-DE" sz="1600" dirty="0" smtClean="0"/>
              <a:t>Beiträge </a:t>
            </a:r>
            <a:r>
              <a:rPr lang="de-DE" sz="1600" dirty="0"/>
              <a:t>während der Sitzung </a:t>
            </a:r>
            <a:r>
              <a:rPr lang="de-DE" sz="1600" dirty="0" smtClean="0"/>
              <a:t>ausschließlich </a:t>
            </a:r>
            <a:r>
              <a:rPr lang="de-DE" sz="1600" dirty="0"/>
              <a:t>mündlich und nicht über </a:t>
            </a:r>
            <a:r>
              <a:rPr lang="de-DE" sz="1600" dirty="0" smtClean="0"/>
              <a:t>Chat </a:t>
            </a:r>
            <a:r>
              <a:rPr lang="de-DE" sz="1600" dirty="0" smtClean="0">
                <a:sym typeface="Wingdings" panose="05000000000000000000" pitchFamily="2" charset="2"/>
              </a:rPr>
              <a:t> </a:t>
            </a:r>
            <a:r>
              <a:rPr lang="de-DE" sz="1600" dirty="0" smtClean="0"/>
              <a:t>alle können gemeinsam </a:t>
            </a:r>
            <a:r>
              <a:rPr lang="de-DE" sz="1600" dirty="0"/>
              <a:t>zum selben Thema diskutieren </a:t>
            </a:r>
            <a:r>
              <a:rPr lang="de-DE" sz="1600" dirty="0" smtClean="0"/>
              <a:t>(Chat nur für Organisatorisches) </a:t>
            </a:r>
            <a:endParaRPr lang="de-DE" sz="1600" dirty="0"/>
          </a:p>
          <a:p>
            <a:pPr lvl="0"/>
            <a:endParaRPr lang="de-DE" sz="1600" dirty="0" smtClean="0"/>
          </a:p>
        </p:txBody>
      </p:sp>
      <p:sp>
        <p:nvSpPr>
          <p:cNvPr id="4" name="Fußzeilenplatzhalter 3"/>
          <p:cNvSpPr>
            <a:spLocks noGrp="1"/>
          </p:cNvSpPr>
          <p:nvPr>
            <p:ph type="ftr" sz="quarter" idx="11"/>
          </p:nvPr>
        </p:nvSpPr>
        <p:spPr/>
        <p:txBody>
          <a:bodyPr/>
          <a:lstStyle/>
          <a:p>
            <a:r>
              <a:rPr lang="de-DE" dirty="0" smtClean="0"/>
              <a:t>BMEL | Dialognetzwerk zukunftsfähige Landwirtschaft</a:t>
            </a:r>
            <a:endParaRPr lang="en-US" dirty="0"/>
          </a:p>
        </p:txBody>
      </p:sp>
      <p:sp>
        <p:nvSpPr>
          <p:cNvPr id="5" name="Foliennummernplatzhalter 4"/>
          <p:cNvSpPr>
            <a:spLocks noGrp="1"/>
          </p:cNvSpPr>
          <p:nvPr>
            <p:ph type="sldNum" sz="quarter" idx="12"/>
          </p:nvPr>
        </p:nvSpPr>
        <p:spPr/>
        <p:txBody>
          <a:bodyPr/>
          <a:lstStyle/>
          <a:p>
            <a:fld id="{DF28FB93-0A08-4E7D-8E63-9EFA29F1E093}" type="slidenum">
              <a:rPr lang="en-US" smtClean="0"/>
              <a:pPr/>
              <a:t>7</a:t>
            </a:fld>
            <a:endParaRPr lang="en-US"/>
          </a:p>
        </p:txBody>
      </p:sp>
    </p:spTree>
    <p:extLst>
      <p:ext uri="{BB962C8B-B14F-4D97-AF65-F5344CB8AC3E}">
        <p14:creationId xmlns:p14="http://schemas.microsoft.com/office/powerpoint/2010/main" val="2929156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Meinungsbildung </a:t>
            </a:r>
            <a:r>
              <a:rPr lang="de-DE" dirty="0"/>
              <a:t>und respektvoller Umgang bei kontroversen Meinungen</a:t>
            </a:r>
          </a:p>
        </p:txBody>
      </p:sp>
      <p:sp>
        <p:nvSpPr>
          <p:cNvPr id="3" name="Inhaltsplatzhalter 2"/>
          <p:cNvSpPr>
            <a:spLocks noGrp="1"/>
          </p:cNvSpPr>
          <p:nvPr>
            <p:ph idx="1"/>
          </p:nvPr>
        </p:nvSpPr>
        <p:spPr>
          <a:xfrm>
            <a:off x="505382" y="1411403"/>
            <a:ext cx="8135381" cy="3493147"/>
          </a:xfrm>
        </p:spPr>
        <p:txBody>
          <a:bodyPr/>
          <a:lstStyle/>
          <a:p>
            <a:r>
              <a:rPr lang="de-DE" sz="1600" b="1" dirty="0"/>
              <a:t>Moderation:</a:t>
            </a:r>
            <a:endParaRPr lang="de-DE" sz="1600" dirty="0"/>
          </a:p>
          <a:p>
            <a:pPr marL="285750" lvl="0" indent="-285750">
              <a:buFont typeface="Arial" panose="020B0604020202020204" pitchFamily="34" charset="0"/>
              <a:buChar char="•"/>
            </a:pPr>
            <a:r>
              <a:rPr lang="de-DE" sz="1600" dirty="0" smtClean="0"/>
              <a:t>Setzt </a:t>
            </a:r>
            <a:r>
              <a:rPr lang="de-DE" sz="1600" dirty="0"/>
              <a:t>die vereinbarten Regeln der Zusammenarbeit konsequent </a:t>
            </a:r>
            <a:r>
              <a:rPr lang="de-DE" sz="1600" dirty="0" smtClean="0"/>
              <a:t>um</a:t>
            </a:r>
            <a:endParaRPr lang="de-DE" sz="1600" dirty="0"/>
          </a:p>
          <a:p>
            <a:pPr marL="285750" lvl="0" indent="-285750">
              <a:buFont typeface="Arial" panose="020B0604020202020204" pitchFamily="34" charset="0"/>
              <a:buChar char="•"/>
            </a:pPr>
            <a:r>
              <a:rPr lang="de-DE" sz="1600" dirty="0"/>
              <a:t>K</a:t>
            </a:r>
            <a:r>
              <a:rPr lang="de-DE" sz="1600" dirty="0" smtClean="0"/>
              <a:t>lare Kommunikation zur Moderation während eines Termins </a:t>
            </a:r>
          </a:p>
          <a:p>
            <a:pPr marL="285750" lvl="0" indent="-285750">
              <a:buFont typeface="Arial" panose="020B0604020202020204" pitchFamily="34" charset="0"/>
              <a:buChar char="•"/>
            </a:pPr>
            <a:r>
              <a:rPr lang="de-DE" sz="1600" dirty="0"/>
              <a:t>M</a:t>
            </a:r>
            <a:r>
              <a:rPr lang="de-DE" sz="1600" dirty="0" smtClean="0"/>
              <a:t>öglichst kontinuierliche </a:t>
            </a:r>
            <a:r>
              <a:rPr lang="de-DE" sz="1600" dirty="0"/>
              <a:t>Moderation mit demselben </a:t>
            </a:r>
            <a:r>
              <a:rPr lang="de-DE" sz="1600" dirty="0" smtClean="0"/>
              <a:t>Moderationsteam</a:t>
            </a:r>
            <a:br>
              <a:rPr lang="de-DE" sz="1600" dirty="0" smtClean="0"/>
            </a:br>
            <a:endParaRPr lang="de-DE" sz="1600" b="1" dirty="0" smtClean="0"/>
          </a:p>
          <a:p>
            <a:r>
              <a:rPr lang="de-DE" sz="1600" b="1" dirty="0" smtClean="0"/>
              <a:t>Arbeitsstruktur</a:t>
            </a:r>
            <a:r>
              <a:rPr lang="de-DE" sz="1600" b="1" dirty="0"/>
              <a:t>:</a:t>
            </a:r>
            <a:endParaRPr lang="de-DE" sz="1600" dirty="0"/>
          </a:p>
          <a:p>
            <a:pPr marL="285750" lvl="0" indent="-285750">
              <a:buFont typeface="Arial" panose="020B0604020202020204" pitchFamily="34" charset="0"/>
              <a:buChar char="•"/>
            </a:pPr>
            <a:r>
              <a:rPr lang="de-DE" sz="1600" dirty="0"/>
              <a:t>V</a:t>
            </a:r>
            <a:r>
              <a:rPr lang="de-DE" sz="1600" dirty="0" smtClean="0"/>
              <a:t>erstärkte </a:t>
            </a:r>
            <a:r>
              <a:rPr lang="de-DE" sz="1600" dirty="0"/>
              <a:t>inhaltliche Arbeit </a:t>
            </a:r>
            <a:r>
              <a:rPr lang="de-DE" sz="1600" dirty="0" smtClean="0"/>
              <a:t>bei Netzwerktreffen </a:t>
            </a:r>
          </a:p>
          <a:p>
            <a:pPr marL="285750" lvl="0" indent="-285750">
              <a:buFont typeface="Arial" panose="020B0604020202020204" pitchFamily="34" charset="0"/>
              <a:buChar char="•"/>
            </a:pPr>
            <a:r>
              <a:rPr lang="de-DE" sz="1600" dirty="0" smtClean="0"/>
              <a:t>Ab </a:t>
            </a:r>
            <a:r>
              <a:rPr lang="de-DE" sz="1600" dirty="0"/>
              <a:t>2025 </a:t>
            </a:r>
            <a:r>
              <a:rPr lang="de-DE" sz="1600" dirty="0" smtClean="0"/>
              <a:t>jährlich zwei Themen zum </a:t>
            </a:r>
            <a:r>
              <a:rPr lang="de-DE" sz="1600" dirty="0"/>
              <a:t>jeweiligen Schwerpunktthema </a:t>
            </a:r>
            <a:r>
              <a:rPr lang="de-DE" sz="1600" dirty="0" smtClean="0"/>
              <a:t>pro Jahr</a:t>
            </a:r>
          </a:p>
          <a:p>
            <a:pPr marL="285750" lvl="0" indent="-285750">
              <a:buFont typeface="Arial" panose="020B0604020202020204" pitchFamily="34" charset="0"/>
              <a:buChar char="•"/>
            </a:pPr>
            <a:r>
              <a:rPr lang="de-DE" sz="1600" dirty="0" smtClean="0"/>
              <a:t>Statt </a:t>
            </a:r>
            <a:r>
              <a:rPr lang="de-DE" sz="1600" dirty="0"/>
              <a:t>paralleler Arbeitsgruppen arbeiten </a:t>
            </a:r>
            <a:r>
              <a:rPr lang="de-DE" sz="1600" dirty="0" smtClean="0"/>
              <a:t>alle </a:t>
            </a:r>
            <a:r>
              <a:rPr lang="de-DE" sz="1600" dirty="0"/>
              <a:t>Mitglieder in einer </a:t>
            </a:r>
            <a:r>
              <a:rPr lang="de-DE" sz="1600" dirty="0" smtClean="0"/>
              <a:t>Gruppe</a:t>
            </a:r>
          </a:p>
          <a:p>
            <a:pPr marL="285750" lvl="0" indent="-285750">
              <a:buFont typeface="Arial" panose="020B0604020202020204" pitchFamily="34" charset="0"/>
              <a:buChar char="•"/>
            </a:pPr>
            <a:r>
              <a:rPr lang="de-DE" sz="1600" dirty="0"/>
              <a:t>Z</a:t>
            </a:r>
            <a:r>
              <a:rPr lang="de-DE" sz="1600" dirty="0" smtClean="0"/>
              <a:t>wei jährliche </a:t>
            </a:r>
            <a:r>
              <a:rPr lang="de-DE" sz="1600" dirty="0"/>
              <a:t>Arbeitsphasen </a:t>
            </a:r>
            <a:r>
              <a:rPr lang="de-DE" sz="1600" dirty="0" smtClean="0"/>
              <a:t>von </a:t>
            </a:r>
            <a:r>
              <a:rPr lang="de-DE" sz="1600" dirty="0"/>
              <a:t>Netzwerktreffen zu </a:t>
            </a:r>
            <a:r>
              <a:rPr lang="de-DE" sz="1600" dirty="0" smtClean="0"/>
              <a:t>Netzwerktreffen. (Ziel: zeitlichen </a:t>
            </a:r>
            <a:r>
              <a:rPr lang="de-DE" sz="1600" dirty="0"/>
              <a:t>Druck </a:t>
            </a:r>
            <a:r>
              <a:rPr lang="de-DE" sz="1600" dirty="0" smtClean="0"/>
              <a:t>minimieren, inhaltliche</a:t>
            </a:r>
            <a:r>
              <a:rPr lang="de-DE" sz="1600" dirty="0"/>
              <a:t>, konsensorientierte Arbeit </a:t>
            </a:r>
            <a:r>
              <a:rPr lang="de-DE" sz="1600" dirty="0" smtClean="0"/>
              <a:t>stärken)</a:t>
            </a:r>
          </a:p>
        </p:txBody>
      </p:sp>
      <p:sp>
        <p:nvSpPr>
          <p:cNvPr id="4" name="Fußzeilenplatzhalter 3"/>
          <p:cNvSpPr>
            <a:spLocks noGrp="1"/>
          </p:cNvSpPr>
          <p:nvPr>
            <p:ph type="ftr" sz="quarter" idx="11"/>
          </p:nvPr>
        </p:nvSpPr>
        <p:spPr/>
        <p:txBody>
          <a:bodyPr/>
          <a:lstStyle/>
          <a:p>
            <a:r>
              <a:rPr lang="de-DE" dirty="0" smtClean="0"/>
              <a:t>BMEL | Dialognetzwerk zukunftsfähige Landwirtschaft</a:t>
            </a:r>
            <a:endParaRPr lang="en-US" dirty="0"/>
          </a:p>
        </p:txBody>
      </p:sp>
      <p:sp>
        <p:nvSpPr>
          <p:cNvPr id="5" name="Foliennummernplatzhalter 4"/>
          <p:cNvSpPr>
            <a:spLocks noGrp="1"/>
          </p:cNvSpPr>
          <p:nvPr>
            <p:ph type="sldNum" sz="quarter" idx="12"/>
          </p:nvPr>
        </p:nvSpPr>
        <p:spPr/>
        <p:txBody>
          <a:bodyPr/>
          <a:lstStyle/>
          <a:p>
            <a:fld id="{DF28FB93-0A08-4E7D-8E63-9EFA29F1E093}" type="slidenum">
              <a:rPr lang="en-US" smtClean="0"/>
              <a:pPr/>
              <a:t>8</a:t>
            </a:fld>
            <a:endParaRPr lang="en-US"/>
          </a:p>
        </p:txBody>
      </p:sp>
    </p:spTree>
    <p:extLst>
      <p:ext uri="{BB962C8B-B14F-4D97-AF65-F5344CB8AC3E}">
        <p14:creationId xmlns:p14="http://schemas.microsoft.com/office/powerpoint/2010/main" val="2348254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267494"/>
            <a:ext cx="8137525" cy="792162"/>
          </a:xfrm>
        </p:spPr>
        <p:txBody>
          <a:bodyPr/>
          <a:lstStyle/>
          <a:p>
            <a:r>
              <a:rPr lang="de-DE" dirty="0" smtClean="0"/>
              <a:t>Meinungsbildung </a:t>
            </a:r>
            <a:r>
              <a:rPr lang="de-DE" dirty="0"/>
              <a:t>und respektvoller Umgang bei kontroversen Meinungen</a:t>
            </a:r>
          </a:p>
        </p:txBody>
      </p:sp>
      <p:sp>
        <p:nvSpPr>
          <p:cNvPr id="3" name="Inhaltsplatzhalter 2"/>
          <p:cNvSpPr>
            <a:spLocks noGrp="1"/>
          </p:cNvSpPr>
          <p:nvPr>
            <p:ph idx="1"/>
          </p:nvPr>
        </p:nvSpPr>
        <p:spPr>
          <a:xfrm>
            <a:off x="497957" y="1186008"/>
            <a:ext cx="8135381" cy="3617990"/>
          </a:xfrm>
        </p:spPr>
        <p:txBody>
          <a:bodyPr/>
          <a:lstStyle/>
          <a:p>
            <a:r>
              <a:rPr lang="de-DE" sz="1600" b="1" dirty="0"/>
              <a:t>Erstellung </a:t>
            </a:r>
            <a:r>
              <a:rPr lang="de-DE" sz="1600" b="1" dirty="0" smtClean="0"/>
              <a:t>Ergebnisdokument</a:t>
            </a:r>
            <a:endParaRPr lang="de-DE" sz="1600" dirty="0"/>
          </a:p>
          <a:p>
            <a:pPr marL="285750" lvl="0" indent="-285750">
              <a:buFont typeface="Arial" panose="020B0604020202020204" pitchFamily="34" charset="0"/>
              <a:buChar char="•"/>
            </a:pPr>
            <a:r>
              <a:rPr lang="de-DE" sz="1600" dirty="0" smtClean="0"/>
              <a:t>Inhalte </a:t>
            </a:r>
            <a:r>
              <a:rPr lang="de-DE" sz="1600" dirty="0"/>
              <a:t>der Ergebnisdokumente stärker praxisorientiert </a:t>
            </a:r>
            <a:r>
              <a:rPr lang="de-DE" sz="1600" dirty="0" smtClean="0">
                <a:sym typeface="Wingdings" panose="05000000000000000000" pitchFamily="2" charset="2"/>
              </a:rPr>
              <a:t> </a:t>
            </a:r>
            <a:r>
              <a:rPr lang="de-DE" sz="1600" dirty="0" smtClean="0"/>
              <a:t>hier </a:t>
            </a:r>
            <a:r>
              <a:rPr lang="de-DE" sz="1600" dirty="0"/>
              <a:t>liegt </a:t>
            </a:r>
            <a:r>
              <a:rPr lang="de-DE" sz="1600" dirty="0" smtClean="0"/>
              <a:t>besondere </a:t>
            </a:r>
            <a:r>
              <a:rPr lang="de-DE" sz="1600" dirty="0"/>
              <a:t>Expertise </a:t>
            </a:r>
            <a:r>
              <a:rPr lang="de-DE" sz="1600" dirty="0" smtClean="0"/>
              <a:t>und Mehrwert </a:t>
            </a:r>
            <a:r>
              <a:rPr lang="de-DE" sz="1600" dirty="0"/>
              <a:t>der Ergebnisse.</a:t>
            </a:r>
          </a:p>
          <a:p>
            <a:pPr marL="285750" lvl="0" indent="-285750">
              <a:buFont typeface="Arial" panose="020B0604020202020204" pitchFamily="34" charset="0"/>
              <a:buChar char="•"/>
            </a:pPr>
            <a:r>
              <a:rPr lang="de-DE" sz="1600" dirty="0" smtClean="0"/>
              <a:t>Beginn Arbeitsphase: Zusammentragen und Abstimmen inhaltlicher </a:t>
            </a:r>
            <a:r>
              <a:rPr lang="de-DE" sz="1600" dirty="0"/>
              <a:t>Schwerpunkte </a:t>
            </a:r>
            <a:r>
              <a:rPr lang="de-DE" sz="1600" dirty="0" smtClean="0"/>
              <a:t>durch Mitglieder</a:t>
            </a:r>
          </a:p>
          <a:p>
            <a:pPr marL="285750" lvl="0" indent="-285750">
              <a:buFont typeface="Arial" panose="020B0604020202020204" pitchFamily="34" charset="0"/>
              <a:buChar char="•"/>
            </a:pPr>
            <a:r>
              <a:rPr lang="de-DE" sz="1600" dirty="0" smtClean="0"/>
              <a:t>AG-Sprechende, Redaktionsteam, (Team Dialognetzwerk) erarbeiten vor Termin Textbausteine. Diese </a:t>
            </a:r>
            <a:r>
              <a:rPr lang="de-DE" sz="1600" dirty="0"/>
              <a:t>werden </a:t>
            </a:r>
            <a:r>
              <a:rPr lang="de-DE" sz="1600" dirty="0" smtClean="0"/>
              <a:t>mit Mitgliedern </a:t>
            </a:r>
            <a:r>
              <a:rPr lang="de-DE" sz="1600" dirty="0"/>
              <a:t>abgestimmt und weiterentwickelt. </a:t>
            </a:r>
          </a:p>
          <a:p>
            <a:pPr marL="285750" lvl="0" indent="-285750">
              <a:buFont typeface="Arial" panose="020B0604020202020204" pitchFamily="34" charset="0"/>
              <a:buChar char="•"/>
            </a:pPr>
            <a:r>
              <a:rPr lang="de-DE" sz="1600" dirty="0" smtClean="0"/>
              <a:t>Kollaborationsplattform: </a:t>
            </a:r>
            <a:r>
              <a:rPr lang="de-DE" sz="1600" dirty="0" err="1" smtClean="0"/>
              <a:t>Collaboard</a:t>
            </a:r>
            <a:r>
              <a:rPr lang="de-DE" sz="1600" dirty="0" smtClean="0"/>
              <a:t> (Problem mit </a:t>
            </a:r>
            <a:r>
              <a:rPr lang="de-DE" sz="1600" dirty="0" err="1" smtClean="0"/>
              <a:t>Collaboard</a:t>
            </a:r>
            <a:r>
              <a:rPr lang="de-DE" sz="1600" dirty="0" smtClean="0"/>
              <a:t>: Kommentierung </a:t>
            </a:r>
            <a:r>
              <a:rPr lang="de-DE" sz="1600" dirty="0"/>
              <a:t>im Word-Dokument </a:t>
            </a:r>
            <a:r>
              <a:rPr lang="de-DE" sz="1600" dirty="0" smtClean="0">
                <a:sym typeface="Wingdings" panose="05000000000000000000" pitchFamily="2" charset="2"/>
              </a:rPr>
              <a:t> </a:t>
            </a:r>
            <a:r>
              <a:rPr lang="de-DE" sz="1600" dirty="0" smtClean="0"/>
              <a:t>Kommentare </a:t>
            </a:r>
            <a:r>
              <a:rPr lang="de-DE" sz="1600" dirty="0"/>
              <a:t>werden </a:t>
            </a:r>
            <a:r>
              <a:rPr lang="de-DE" sz="1600" dirty="0" smtClean="0"/>
              <a:t>durch Stabsstelle auf </a:t>
            </a:r>
            <a:r>
              <a:rPr lang="de-DE" sz="1600" dirty="0" err="1" smtClean="0"/>
              <a:t>Collaboard</a:t>
            </a:r>
            <a:r>
              <a:rPr lang="de-DE" sz="1600" dirty="0" smtClean="0"/>
              <a:t> übertragen) </a:t>
            </a:r>
            <a:endParaRPr lang="de-DE" sz="1600" dirty="0"/>
          </a:p>
          <a:p>
            <a:pPr marL="285750" lvl="0" indent="-285750">
              <a:buFont typeface="Arial" panose="020B0604020202020204" pitchFamily="34" charset="0"/>
              <a:buChar char="•"/>
            </a:pPr>
            <a:r>
              <a:rPr lang="de-DE" sz="1600" dirty="0" smtClean="0"/>
              <a:t>Konstruktive </a:t>
            </a:r>
            <a:r>
              <a:rPr lang="de-DE" sz="1600" dirty="0"/>
              <a:t>Mitarbeit </a:t>
            </a:r>
            <a:r>
              <a:rPr lang="de-DE" sz="1600" dirty="0" smtClean="0"/>
              <a:t>aller </a:t>
            </a:r>
            <a:r>
              <a:rPr lang="de-DE" sz="1600" dirty="0"/>
              <a:t>Mitglieder </a:t>
            </a:r>
            <a:r>
              <a:rPr lang="de-DE" sz="1600" dirty="0" smtClean="0"/>
              <a:t>unerlässlich</a:t>
            </a:r>
            <a:r>
              <a:rPr lang="de-DE" sz="1600" dirty="0"/>
              <a:t>. </a:t>
            </a:r>
            <a:r>
              <a:rPr lang="de-DE" sz="1600" dirty="0" smtClean="0"/>
              <a:t>Bitte um konsequentere Terminteilnahmen und Kommentierung </a:t>
            </a:r>
            <a:r>
              <a:rPr lang="de-DE" sz="1600" dirty="0"/>
              <a:t>der Zwischenstände der </a:t>
            </a:r>
            <a:r>
              <a:rPr lang="de-DE" sz="1600" dirty="0" smtClean="0"/>
              <a:t>Papiere.</a:t>
            </a:r>
          </a:p>
          <a:p>
            <a:pPr marL="285750" lvl="0" indent="-285750">
              <a:buFont typeface="Arial" panose="020B0604020202020204" pitchFamily="34" charset="0"/>
              <a:buChar char="•"/>
            </a:pPr>
            <a:r>
              <a:rPr lang="de-DE" sz="1600" dirty="0" smtClean="0"/>
              <a:t>Fachlicher </a:t>
            </a:r>
            <a:r>
              <a:rPr lang="de-DE" sz="1600" dirty="0"/>
              <a:t>Input externer </a:t>
            </a:r>
            <a:r>
              <a:rPr lang="de-DE" sz="1600" dirty="0" err="1"/>
              <a:t>Teilnehmer:innen</a:t>
            </a:r>
            <a:r>
              <a:rPr lang="de-DE" sz="1600" dirty="0"/>
              <a:t> (z.B. Impulsgebende, Fachreferate) </a:t>
            </a:r>
            <a:r>
              <a:rPr lang="de-DE" sz="1600" dirty="0" smtClean="0"/>
              <a:t>willkommen</a:t>
            </a:r>
            <a:r>
              <a:rPr lang="de-DE" sz="1600" dirty="0"/>
              <a:t>. Über </a:t>
            </a:r>
            <a:r>
              <a:rPr lang="de-DE" sz="1600" dirty="0" smtClean="0"/>
              <a:t>Übernahme </a:t>
            </a:r>
            <a:r>
              <a:rPr lang="de-DE" sz="1600" dirty="0"/>
              <a:t>von Input in </a:t>
            </a:r>
            <a:r>
              <a:rPr lang="de-DE" sz="1600" dirty="0" smtClean="0"/>
              <a:t>Ergebnisdokument </a:t>
            </a:r>
            <a:r>
              <a:rPr lang="de-DE" sz="1600" dirty="0"/>
              <a:t>entscheiden </a:t>
            </a:r>
            <a:r>
              <a:rPr lang="de-DE" sz="1600" dirty="0" smtClean="0"/>
              <a:t>Mitglieder</a:t>
            </a:r>
            <a:r>
              <a:rPr lang="de-DE" sz="1600" dirty="0"/>
              <a:t>.</a:t>
            </a:r>
          </a:p>
        </p:txBody>
      </p:sp>
      <p:sp>
        <p:nvSpPr>
          <p:cNvPr id="4" name="Fußzeilenplatzhalter 3"/>
          <p:cNvSpPr>
            <a:spLocks noGrp="1"/>
          </p:cNvSpPr>
          <p:nvPr>
            <p:ph type="ftr" sz="quarter" idx="11"/>
          </p:nvPr>
        </p:nvSpPr>
        <p:spPr/>
        <p:txBody>
          <a:bodyPr/>
          <a:lstStyle/>
          <a:p>
            <a:r>
              <a:rPr lang="de-DE" dirty="0" smtClean="0"/>
              <a:t>BMEL | Dialognetzwerk zukunftsfähige Landwirtschaft</a:t>
            </a:r>
            <a:endParaRPr lang="en-US" dirty="0"/>
          </a:p>
        </p:txBody>
      </p:sp>
      <p:sp>
        <p:nvSpPr>
          <p:cNvPr id="5" name="Foliennummernplatzhalter 4"/>
          <p:cNvSpPr>
            <a:spLocks noGrp="1"/>
          </p:cNvSpPr>
          <p:nvPr>
            <p:ph type="sldNum" sz="quarter" idx="12"/>
          </p:nvPr>
        </p:nvSpPr>
        <p:spPr/>
        <p:txBody>
          <a:bodyPr/>
          <a:lstStyle/>
          <a:p>
            <a:fld id="{DF28FB93-0A08-4E7D-8E63-9EFA29F1E093}" type="slidenum">
              <a:rPr lang="en-US" smtClean="0"/>
              <a:pPr/>
              <a:t>9</a:t>
            </a:fld>
            <a:endParaRPr lang="en-US"/>
          </a:p>
        </p:txBody>
      </p:sp>
    </p:spTree>
    <p:extLst>
      <p:ext uri="{BB962C8B-B14F-4D97-AF65-F5344CB8AC3E}">
        <p14:creationId xmlns:p14="http://schemas.microsoft.com/office/powerpoint/2010/main" val="374235069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HOWAGENDASLIDENUMBER" val="no"/>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sAu4_u4LjADbpAxsyu9rC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sAu4_u4LjADbpAxsyu9rC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undesregierung">
  <a:themeElements>
    <a:clrScheme name="Internationales">
      <a:dk1>
        <a:sysClr val="windowText" lastClr="000000"/>
      </a:dk1>
      <a:lt1>
        <a:sysClr val="window" lastClr="FFFFFF"/>
      </a:lt1>
      <a:dk2>
        <a:srgbClr val="576164"/>
      </a:dk2>
      <a:lt2>
        <a:srgbClr val="BEC5C9"/>
      </a:lt2>
      <a:accent1>
        <a:srgbClr val="004757"/>
      </a:accent1>
      <a:accent2>
        <a:srgbClr val="890D48"/>
      </a:accent2>
      <a:accent3>
        <a:srgbClr val="004F80"/>
      </a:accent3>
      <a:accent4>
        <a:srgbClr val="1F8743"/>
      </a:accent4>
      <a:accent5>
        <a:srgbClr val="FFFFFF"/>
      </a:accent5>
      <a:accent6>
        <a:srgbClr val="FFFFFF"/>
      </a:accent6>
      <a:hlink>
        <a:srgbClr val="0077B6"/>
      </a:hlink>
      <a:folHlink>
        <a:srgbClr val="5F316E"/>
      </a:folHlink>
    </a:clrScheme>
    <a:fontScheme name="BReg Font">
      <a:majorFont>
        <a:latin typeface="BundesSerif Office"/>
        <a:ea typeface=""/>
        <a:cs typeface=""/>
      </a:majorFont>
      <a:minorFont>
        <a:latin typeface="BundesSans Office"/>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16zu9_BMEL_grün_DEU.potx" id="{2BE58533-02D0-46A5-B965-B2D71309D74D}" vid="{22CC13C0-6C41-4EE2-9ECD-7605C9FBA96C}"/>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86EA34B14CE804E83C99667CEF3532E" ma:contentTypeVersion="2" ma:contentTypeDescription="Ein neues Dokument erstellen." ma:contentTypeScope="" ma:versionID="13fdf7e8247002c971e091ecc6c55c91">
  <xsd:schema xmlns:xsd="http://www.w3.org/2001/XMLSchema" xmlns:xs="http://www.w3.org/2001/XMLSchema" xmlns:p="http://schemas.microsoft.com/office/2006/metadata/properties" xmlns:ns2="1b081937-3042-48f3-8797-5a8fd28418e9" targetNamespace="http://schemas.microsoft.com/office/2006/metadata/properties" ma:root="true" ma:fieldsID="d82b682ad766966eb68d6ff7ce049b14" ns2:_="">
    <xsd:import namespace="1b081937-3042-48f3-8797-5a8fd28418e9"/>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081937-3042-48f3-8797-5a8fd28418e9"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0A4E10B-2133-432D-93B2-9135C0C4D7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081937-3042-48f3-8797-5a8fd28418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C8883FF-60C4-42EE-8BCB-505B1B076057}">
  <ds:schemaRefs>
    <ds:schemaRef ds:uri="http://schemas.microsoft.com/sharepoint/v3/contenttype/forms"/>
  </ds:schemaRefs>
</ds:datastoreItem>
</file>

<file path=customXml/itemProps3.xml><?xml version="1.0" encoding="utf-8"?>
<ds:datastoreItem xmlns:ds="http://schemas.openxmlformats.org/officeDocument/2006/customXml" ds:itemID="{F09AA515-8CDA-4397-90EE-45B34C895FEA}">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1b081937-3042-48f3-8797-5a8fd28418e9"/>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PPT_16zu9_BMEL_grün_DEU</Template>
  <TotalTime>0</TotalTime>
  <Words>1268</Words>
  <Application>Microsoft Office PowerPoint</Application>
  <PresentationFormat>Bildschirmpräsentation (16:9)</PresentationFormat>
  <Paragraphs>192</Paragraphs>
  <Slides>32</Slides>
  <Notes>0</Notes>
  <HiddenSlides>0</HiddenSlides>
  <MMClips>0</MMClips>
  <ScaleCrop>false</ScaleCrop>
  <HeadingPairs>
    <vt:vector size="10" baseType="variant">
      <vt:variant>
        <vt:lpstr>Verwendete Schriftarten</vt:lpstr>
      </vt:variant>
      <vt:variant>
        <vt:i4>9</vt:i4>
      </vt:variant>
      <vt:variant>
        <vt:lpstr>Design</vt:lpstr>
      </vt:variant>
      <vt:variant>
        <vt:i4>1</vt:i4>
      </vt:variant>
      <vt:variant>
        <vt:lpstr>Eingebettete OLE-Server</vt:lpstr>
      </vt:variant>
      <vt:variant>
        <vt:i4>1</vt:i4>
      </vt:variant>
      <vt:variant>
        <vt:lpstr>Folientitel</vt:lpstr>
      </vt:variant>
      <vt:variant>
        <vt:i4>32</vt:i4>
      </vt:variant>
      <vt:variant>
        <vt:lpstr>Zielgruppenorientierte Präsentationen</vt:lpstr>
      </vt:variant>
      <vt:variant>
        <vt:i4>2</vt:i4>
      </vt:variant>
    </vt:vector>
  </HeadingPairs>
  <TitlesOfParts>
    <vt:vector size="45" baseType="lpstr">
      <vt:lpstr>ＭＳ Ｐゴシック</vt:lpstr>
      <vt:lpstr>Arial</vt:lpstr>
      <vt:lpstr>BundesSans Office</vt:lpstr>
      <vt:lpstr>BundesSans Regular</vt:lpstr>
      <vt:lpstr>BundesSerif Office</vt:lpstr>
      <vt:lpstr>BundesSerifOffice</vt:lpstr>
      <vt:lpstr>Calibri</vt:lpstr>
      <vt:lpstr>Cambria</vt:lpstr>
      <vt:lpstr>Wingdings</vt:lpstr>
      <vt:lpstr>Bundesregierung</vt:lpstr>
      <vt:lpstr>think-cell Folie</vt:lpstr>
      <vt:lpstr>Dialognetzwerk zukunftsfähige Landwirtschaft</vt:lpstr>
      <vt:lpstr>Herzlich Willkommen zu Tag 1</vt:lpstr>
      <vt:lpstr>Agenda – Tag 1</vt:lpstr>
      <vt:lpstr>Oliver Conz</vt:lpstr>
      <vt:lpstr>Dr. Kilian Delbrück</vt:lpstr>
      <vt:lpstr>Rückblende &amp; Ausblick auf die Zusammenarbeit</vt:lpstr>
      <vt:lpstr>Meinungsbildung und respektvoller Umgang bei kontroversen Meinungen</vt:lpstr>
      <vt:lpstr>Meinungsbildung und respektvoller Umgang bei kontroversen Meinungen</vt:lpstr>
      <vt:lpstr>Meinungsbildung und respektvoller Umgang bei kontroversen Meinungen</vt:lpstr>
      <vt:lpstr>Dokument: Meinungsbildung und respektvoller Umgang bei kontroversen Meinungen</vt:lpstr>
      <vt:lpstr>Rollendefinitionen im Dialognetzwerk</vt:lpstr>
      <vt:lpstr>Rollendefinitionen im Dialognetzwerk</vt:lpstr>
      <vt:lpstr>Rollendefinitionen im Dialognetzwerk</vt:lpstr>
      <vt:lpstr>Dokument: Rollendefinition im Dialognetzwerk</vt:lpstr>
      <vt:lpstr>Terminplanung </vt:lpstr>
      <vt:lpstr>Kaffeepause</vt:lpstr>
      <vt:lpstr>Impulse  – Schwerpunktthema 2025</vt:lpstr>
      <vt:lpstr>Claudia Striffler  Stabsstelle 05, BMEL</vt:lpstr>
      <vt:lpstr>Ulrich Jasper  Referat N II 4, BMUV</vt:lpstr>
      <vt:lpstr>Kaffeepause</vt:lpstr>
      <vt:lpstr>Dialognetzwerk zukunftsfähige Landwirtschaft</vt:lpstr>
      <vt:lpstr>Herzlich Willkommen zu Tag 2</vt:lpstr>
      <vt:lpstr>Agenda – Tag 2</vt:lpstr>
      <vt:lpstr>Claudia Müller</vt:lpstr>
      <vt:lpstr>Dr. Bettina Hoffmann, MdB</vt:lpstr>
      <vt:lpstr>Cem Özdemir, MdB</vt:lpstr>
      <vt:lpstr>Ergebnispräsentation</vt:lpstr>
      <vt:lpstr>Ergebnispräsentation</vt:lpstr>
      <vt:lpstr>Cem Özdemir, MdB</vt:lpstr>
      <vt:lpstr>Ihr Feedback zum Netzwerktreffen</vt:lpstr>
      <vt:lpstr>PowerPoint-Präsentation</vt:lpstr>
      <vt:lpstr>PowerPoint-Präsentation</vt:lpstr>
      <vt:lpstr>Office Design Farben</vt:lpstr>
      <vt:lpstr>PowerPoint Folienlayout</vt:lpstr>
    </vt:vector>
  </TitlesOfParts>
  <Company>BLE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SymposiumGenetischeVielfalt</dc:title>
  <dc:subject>SymposiumGenetischeVielfalt</dc:subject>
  <dc:creator>Johanna Wider, Referat 331 BLE</dc:creator>
  <cp:keywords>Programm, Tagesablauf, Vorträge, Podiumsdiskussion</cp:keywords>
  <dc:description>Präsentation zum Symposium des BMEL und des IBV der BLE am 6. und 7. Dezember 2022 in Berlin zum Thema Genetische Ressourcen</dc:description>
  <cp:lastModifiedBy>Lißner, Tina</cp:lastModifiedBy>
  <cp:revision>204</cp:revision>
  <dcterms:created xsi:type="dcterms:W3CDTF">2022-11-08T12:32:57Z</dcterms:created>
  <dcterms:modified xsi:type="dcterms:W3CDTF">2024-06-21T07:24:48Z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0x010100F86EA34B14CE804E83C99667CEF3532E</vt:lpwstr>
  </property>
</Properties>
</file>